
<file path=[Content_Types].xml><?xml version="1.0" encoding="utf-8"?>
<Types xmlns="http://schemas.openxmlformats.org/package/2006/content-types">
  <Default Extension="png" ContentType="image/png"/>
  <Default Extension="jpeg" ContentType="image/jpeg"/>
  <Default Extension="v2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39" r:id="rId2"/>
    <p:sldMasterId id="2147483751" r:id="rId3"/>
    <p:sldMasterId id="2147483763" r:id="rId4"/>
  </p:sldMasterIdLst>
  <p:notesMasterIdLst>
    <p:notesMasterId r:id="rId20"/>
  </p:notesMasterIdLst>
  <p:handoutMasterIdLst>
    <p:handoutMasterId r:id="rId21"/>
  </p:handoutMasterIdLst>
  <p:sldIdLst>
    <p:sldId id="317" r:id="rId5"/>
    <p:sldId id="330" r:id="rId6"/>
    <p:sldId id="340" r:id="rId7"/>
    <p:sldId id="325" r:id="rId8"/>
    <p:sldId id="284" r:id="rId9"/>
    <p:sldId id="341" r:id="rId10"/>
    <p:sldId id="310" r:id="rId11"/>
    <p:sldId id="290" r:id="rId12"/>
    <p:sldId id="343" r:id="rId13"/>
    <p:sldId id="323" r:id="rId14"/>
    <p:sldId id="344" r:id="rId15"/>
    <p:sldId id="334" r:id="rId16"/>
    <p:sldId id="336" r:id="rId17"/>
    <p:sldId id="342" r:id="rId18"/>
    <p:sldId id="329" r:id="rId19"/>
  </p:sldIdLst>
  <p:sldSz cx="13473113" cy="7578725"/>
  <p:notesSz cx="9947275" cy="6858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42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476" y="60"/>
      </p:cViewPr>
      <p:guideLst>
        <p:guide orient="horz" pos="2387"/>
        <p:guide pos="42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10486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34487" y="1"/>
            <a:ext cx="4310486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4BAA1-C674-4398-A908-CB2463F58D89}" type="datetimeFigureOut">
              <a:rPr lang="zh-CN" altLang="en-US" smtClean="0"/>
              <a:t>2026/10/7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10486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7C91C-DE31-447A-930A-CD6F1026D0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173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914B139-950B-4D22-BA15-9364EF4AC10E}" type="datetimeFigureOut">
              <a:rPr lang="zh-CN" altLang="en-US"/>
              <a:pPr>
                <a:defRPr/>
              </a:pPr>
              <a:t>2026/10/7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689225" y="514350"/>
            <a:ext cx="4570413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5B2AEDE-AF51-44D7-8AD5-51B6BB5855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978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/>
              <a:t>2022</a:t>
            </a:r>
            <a:r>
              <a:rPr lang="zh-CN" altLang="en-US" sz="1200" dirty="0"/>
              <a:t>年</a:t>
            </a:r>
            <a:r>
              <a:rPr lang="en-US" altLang="zh-CN" sz="1200" dirty="0"/>
              <a:t>1</a:t>
            </a:r>
            <a:r>
              <a:rPr lang="zh-CN" altLang="en-US" sz="1200" dirty="0"/>
              <a:t>月，工业和信息化部发布</a:t>
            </a:r>
            <a:r>
              <a:rPr lang="en-US" altLang="zh-CN" sz="1200" dirty="0"/>
              <a:t>《</a:t>
            </a:r>
            <a:r>
              <a:rPr lang="zh-CN" altLang="en-US" sz="1200" dirty="0"/>
              <a:t>环保装备制造业高质量发展行动计划（</a:t>
            </a:r>
            <a:r>
              <a:rPr lang="en-US" altLang="zh-CN" sz="1200" dirty="0"/>
              <a:t>2022-2025 </a:t>
            </a:r>
            <a:r>
              <a:rPr lang="zh-CN" altLang="en-US" sz="1200" dirty="0"/>
              <a:t>年）</a:t>
            </a:r>
            <a:r>
              <a:rPr lang="en-US" altLang="zh-CN" sz="1200" dirty="0"/>
              <a:t>》</a:t>
            </a:r>
            <a:r>
              <a:rPr lang="zh-CN" altLang="en-US" sz="1200" dirty="0"/>
              <a:t>，加快气敏传感器国产替代已上升国家战略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5B2AEDE-AF51-44D7-8AD5-51B6BB585525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8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84140" y="3021228"/>
            <a:ext cx="10104835" cy="857607"/>
          </a:xfrm>
        </p:spPr>
        <p:txBody>
          <a:bodyPr/>
          <a:lstStyle>
            <a:lvl1pPr algn="ctr">
              <a:defRPr sz="4973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84140" y="3980586"/>
            <a:ext cx="10104835" cy="1829770"/>
          </a:xfrm>
        </p:spPr>
        <p:txBody>
          <a:bodyPr/>
          <a:lstStyle>
            <a:lvl1pPr marL="0" indent="0" algn="ctr">
              <a:buNone/>
              <a:defRPr sz="1989"/>
            </a:lvl1pPr>
            <a:lvl2pPr marL="378939" indent="0" algn="ctr">
              <a:buNone/>
              <a:defRPr sz="1658"/>
            </a:lvl2pPr>
            <a:lvl3pPr marL="757878" indent="0" algn="ctr">
              <a:buNone/>
              <a:defRPr sz="1492"/>
            </a:lvl3pPr>
            <a:lvl4pPr marL="1136816" indent="0" algn="ctr">
              <a:buNone/>
              <a:defRPr sz="1326"/>
            </a:lvl4pPr>
            <a:lvl5pPr marL="1515755" indent="0" algn="ctr">
              <a:buNone/>
              <a:defRPr sz="1326"/>
            </a:lvl5pPr>
            <a:lvl6pPr marL="1894694" indent="0" algn="ctr">
              <a:buNone/>
              <a:defRPr sz="1326"/>
            </a:lvl6pPr>
            <a:lvl7pPr marL="2273633" indent="0" algn="ctr">
              <a:buNone/>
              <a:defRPr sz="1326"/>
            </a:lvl7pPr>
            <a:lvl8pPr marL="2652572" indent="0" algn="ctr">
              <a:buNone/>
              <a:defRPr sz="1326"/>
            </a:lvl8pPr>
            <a:lvl9pPr marL="3031510" indent="0" algn="ctr">
              <a:buNone/>
              <a:defRPr sz="1326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AF4AE-FE99-4ECA-9971-0B79E51C740F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05341766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75688-C655-41D9-AF38-71A16D6198FC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031923958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9260" y="4184352"/>
            <a:ext cx="11620560" cy="857607"/>
          </a:xfrm>
        </p:spPr>
        <p:txBody>
          <a:bodyPr/>
          <a:lstStyle>
            <a:lvl1pPr>
              <a:defRPr sz="4973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9260" y="5071782"/>
            <a:ext cx="11620560" cy="1657846"/>
          </a:xfrm>
        </p:spPr>
        <p:txBody>
          <a:bodyPr/>
          <a:lstStyle>
            <a:lvl1pPr marL="0" indent="0">
              <a:buNone/>
              <a:defRPr sz="1989">
                <a:solidFill>
                  <a:schemeClr val="tx1">
                    <a:tint val="75000"/>
                  </a:schemeClr>
                </a:solidFill>
              </a:defRPr>
            </a:lvl1pPr>
            <a:lvl2pPr marL="378939" indent="0">
              <a:buNone/>
              <a:defRPr sz="1658">
                <a:solidFill>
                  <a:schemeClr val="tx1">
                    <a:tint val="75000"/>
                  </a:schemeClr>
                </a:solidFill>
              </a:defRPr>
            </a:lvl2pPr>
            <a:lvl3pPr marL="757878" indent="0">
              <a:buNone/>
              <a:defRPr sz="1492">
                <a:solidFill>
                  <a:schemeClr val="tx1">
                    <a:tint val="75000"/>
                  </a:schemeClr>
                </a:solidFill>
              </a:defRPr>
            </a:lvl3pPr>
            <a:lvl4pPr marL="1136816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4pPr>
            <a:lvl5pPr marL="1515755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5pPr>
            <a:lvl6pPr marL="1894694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6pPr>
            <a:lvl7pPr marL="2273633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7pPr>
            <a:lvl8pPr marL="2652572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8pPr>
            <a:lvl9pPr marL="3031510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B7B57-9CC5-4C34-8293-30100F3CDD0E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72068774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84770" y="1243825"/>
            <a:ext cx="6031042" cy="525247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61978" y="1243825"/>
            <a:ext cx="6031042" cy="525247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9A92D-209D-41AD-9A70-33DE18A40EB1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676348782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031" y="1163879"/>
            <a:ext cx="11620560" cy="704488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11480" y="1965340"/>
            <a:ext cx="5385681" cy="910499"/>
          </a:xfrm>
        </p:spPr>
        <p:txBody>
          <a:bodyPr anchor="ctr"/>
          <a:lstStyle>
            <a:lvl1pPr marL="0" indent="0">
              <a:buNone/>
              <a:defRPr sz="2321"/>
            </a:lvl1pPr>
            <a:lvl2pPr marL="378939" indent="0">
              <a:buNone/>
              <a:defRPr sz="1989"/>
            </a:lvl2pPr>
            <a:lvl3pPr marL="757878" indent="0">
              <a:buNone/>
              <a:defRPr sz="1658"/>
            </a:lvl3pPr>
            <a:lvl4pPr marL="1136816" indent="0">
              <a:buNone/>
              <a:defRPr sz="1492"/>
            </a:lvl4pPr>
            <a:lvl5pPr marL="1515755" indent="0">
              <a:buNone/>
              <a:defRPr sz="1492"/>
            </a:lvl5pPr>
            <a:lvl6pPr marL="1894694" indent="0">
              <a:buNone/>
              <a:defRPr sz="1492"/>
            </a:lvl6pPr>
            <a:lvl7pPr marL="2273633" indent="0">
              <a:buNone/>
              <a:defRPr sz="1492"/>
            </a:lvl7pPr>
            <a:lvl8pPr marL="2652572" indent="0">
              <a:buNone/>
              <a:defRPr sz="1492"/>
            </a:lvl8pPr>
            <a:lvl9pPr marL="3031510" indent="0">
              <a:buNone/>
              <a:defRPr sz="1492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11480" y="2945491"/>
            <a:ext cx="5385681" cy="389466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914406" y="1965340"/>
            <a:ext cx="5412204" cy="910499"/>
          </a:xfrm>
        </p:spPr>
        <p:txBody>
          <a:bodyPr anchor="ctr"/>
          <a:lstStyle>
            <a:lvl1pPr marL="0" indent="0">
              <a:buNone/>
              <a:defRPr sz="2321"/>
            </a:lvl1pPr>
            <a:lvl2pPr marL="378939" indent="0">
              <a:buNone/>
              <a:defRPr sz="1989"/>
            </a:lvl2pPr>
            <a:lvl3pPr marL="757878" indent="0">
              <a:buNone/>
              <a:defRPr sz="1658"/>
            </a:lvl3pPr>
            <a:lvl4pPr marL="1136816" indent="0">
              <a:buNone/>
              <a:defRPr sz="1492"/>
            </a:lvl4pPr>
            <a:lvl5pPr marL="1515755" indent="0">
              <a:buNone/>
              <a:defRPr sz="1492"/>
            </a:lvl5pPr>
            <a:lvl6pPr marL="1894694" indent="0">
              <a:buNone/>
              <a:defRPr sz="1492"/>
            </a:lvl6pPr>
            <a:lvl7pPr marL="2273633" indent="0">
              <a:buNone/>
              <a:defRPr sz="1492"/>
            </a:lvl7pPr>
            <a:lvl8pPr marL="2652572" indent="0">
              <a:buNone/>
              <a:defRPr sz="1492"/>
            </a:lvl8pPr>
            <a:lvl9pPr marL="3031510" indent="0">
              <a:buNone/>
              <a:defRPr sz="1492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914406" y="2945491"/>
            <a:ext cx="5412204" cy="389466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2F186-E401-4FFD-9CEE-8526796A2684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239675247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8D65FF-8636-4789-81E9-176159C037FD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53413839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DC1A1-E2C9-4779-A99A-A4F9AB92D3D7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17130859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031" y="1773159"/>
            <a:ext cx="4345429" cy="500458"/>
          </a:xfrm>
        </p:spPr>
        <p:txBody>
          <a:bodyPr/>
          <a:lstStyle>
            <a:lvl1pPr>
              <a:defRPr sz="2652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27829" y="1091198"/>
            <a:ext cx="6820763" cy="5385807"/>
          </a:xfrm>
        </p:spPr>
        <p:txBody>
          <a:bodyPr/>
          <a:lstStyle>
            <a:lvl1pPr>
              <a:defRPr sz="2652"/>
            </a:lvl1pPr>
            <a:lvl2pPr>
              <a:defRPr sz="2321"/>
            </a:lvl2pPr>
            <a:lvl3pPr>
              <a:defRPr sz="1989"/>
            </a:lvl3pPr>
            <a:lvl4pPr>
              <a:defRPr sz="1658"/>
            </a:lvl4pPr>
            <a:lvl5pPr>
              <a:defRPr sz="1658"/>
            </a:lvl5pPr>
            <a:lvl6pPr>
              <a:defRPr sz="1658"/>
            </a:lvl6pPr>
            <a:lvl7pPr>
              <a:defRPr sz="1658"/>
            </a:lvl7pPr>
            <a:lvl8pPr>
              <a:defRPr sz="1658"/>
            </a:lvl8pPr>
            <a:lvl9pPr>
              <a:defRPr sz="1658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28031" y="2273617"/>
            <a:ext cx="4345429" cy="4212158"/>
          </a:xfrm>
        </p:spPr>
        <p:txBody>
          <a:bodyPr/>
          <a:lstStyle>
            <a:lvl1pPr marL="0" indent="0">
              <a:buNone/>
              <a:defRPr sz="1326"/>
            </a:lvl1pPr>
            <a:lvl2pPr marL="378939" indent="0">
              <a:buNone/>
              <a:defRPr sz="1160"/>
            </a:lvl2pPr>
            <a:lvl3pPr marL="757878" indent="0">
              <a:buNone/>
              <a:defRPr sz="995"/>
            </a:lvl3pPr>
            <a:lvl4pPr marL="1136816" indent="0">
              <a:buNone/>
              <a:defRPr sz="829"/>
            </a:lvl4pPr>
            <a:lvl5pPr marL="1515755" indent="0">
              <a:buNone/>
              <a:defRPr sz="829"/>
            </a:lvl5pPr>
            <a:lvl6pPr marL="1894694" indent="0">
              <a:buNone/>
              <a:defRPr sz="829"/>
            </a:lvl6pPr>
            <a:lvl7pPr marL="2273633" indent="0">
              <a:buNone/>
              <a:defRPr sz="829"/>
            </a:lvl7pPr>
            <a:lvl8pPr marL="2652572" indent="0">
              <a:buNone/>
              <a:defRPr sz="829"/>
            </a:lvl8pPr>
            <a:lvl9pPr marL="3031510" indent="0">
              <a:buNone/>
              <a:defRPr sz="829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81DF0-317E-4A0C-A0FD-9C8A8CD3C4AB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28635060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031" y="1773159"/>
            <a:ext cx="4603036" cy="500458"/>
          </a:xfrm>
        </p:spPr>
        <p:txBody>
          <a:bodyPr/>
          <a:lstStyle>
            <a:lvl1pPr>
              <a:defRPr sz="2652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727829" y="505250"/>
            <a:ext cx="6820763" cy="5971755"/>
          </a:xfrm>
        </p:spPr>
        <p:txBody>
          <a:bodyPr/>
          <a:lstStyle>
            <a:lvl1pPr marL="0" indent="0">
              <a:buNone/>
              <a:defRPr sz="2652"/>
            </a:lvl1pPr>
            <a:lvl2pPr marL="378939" indent="0">
              <a:buNone/>
              <a:defRPr sz="2321"/>
            </a:lvl2pPr>
            <a:lvl3pPr marL="757878" indent="0">
              <a:buNone/>
              <a:defRPr sz="1989"/>
            </a:lvl3pPr>
            <a:lvl4pPr marL="1136816" indent="0">
              <a:buNone/>
              <a:defRPr sz="1658"/>
            </a:lvl4pPr>
            <a:lvl5pPr marL="1515755" indent="0">
              <a:buNone/>
              <a:defRPr sz="1658"/>
            </a:lvl5pPr>
            <a:lvl6pPr marL="1894694" indent="0">
              <a:buNone/>
              <a:defRPr sz="1658"/>
            </a:lvl6pPr>
            <a:lvl7pPr marL="2273633" indent="0">
              <a:buNone/>
              <a:defRPr sz="1658"/>
            </a:lvl7pPr>
            <a:lvl8pPr marL="2652572" indent="0">
              <a:buNone/>
              <a:defRPr sz="1658"/>
            </a:lvl8pPr>
            <a:lvl9pPr marL="3031510" indent="0">
              <a:buNone/>
              <a:defRPr sz="1658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28031" y="2273617"/>
            <a:ext cx="4603036" cy="4212158"/>
          </a:xfrm>
        </p:spPr>
        <p:txBody>
          <a:bodyPr/>
          <a:lstStyle>
            <a:lvl1pPr marL="0" indent="0">
              <a:buNone/>
              <a:defRPr sz="1658"/>
            </a:lvl1pPr>
            <a:lvl2pPr marL="378939" indent="0">
              <a:buNone/>
              <a:defRPr sz="1492"/>
            </a:lvl2pPr>
            <a:lvl3pPr marL="757878" indent="0">
              <a:buNone/>
              <a:defRPr sz="1326"/>
            </a:lvl3pPr>
            <a:lvl4pPr marL="1136816" indent="0">
              <a:buNone/>
              <a:defRPr sz="1160"/>
            </a:lvl4pPr>
            <a:lvl5pPr marL="1515755" indent="0">
              <a:buNone/>
              <a:defRPr sz="1160"/>
            </a:lvl5pPr>
            <a:lvl6pPr marL="1894694" indent="0">
              <a:buNone/>
              <a:defRPr sz="1160"/>
            </a:lvl6pPr>
            <a:lvl7pPr marL="2273633" indent="0">
              <a:buNone/>
              <a:defRPr sz="1160"/>
            </a:lvl7pPr>
            <a:lvl8pPr marL="2652572" indent="0">
              <a:buNone/>
              <a:defRPr sz="1160"/>
            </a:lvl8pPr>
            <a:lvl9pPr marL="3031510" indent="0">
              <a:buNone/>
              <a:defRPr sz="116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930AC-7FCC-40E3-90FD-4A8D6DA89328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45134466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894CF-55B1-475B-96AE-BF19FB676AEE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4036623477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723566" y="296484"/>
            <a:ext cx="796821" cy="619981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15196" y="296484"/>
            <a:ext cx="9324632" cy="619981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A8048-9713-4462-8A18-1D35A47CAB1B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262043696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0484" y="2869648"/>
            <a:ext cx="11452146" cy="61221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20967" y="4244089"/>
            <a:ext cx="9431180" cy="65303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1546B6C-090B-46C8-8F14-517B6B50713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267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84140" y="3021228"/>
            <a:ext cx="10104835" cy="857607"/>
          </a:xfrm>
        </p:spPr>
        <p:txBody>
          <a:bodyPr/>
          <a:lstStyle>
            <a:lvl1pPr algn="ctr">
              <a:defRPr sz="4973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84140" y="3980586"/>
            <a:ext cx="10104835" cy="1829770"/>
          </a:xfrm>
        </p:spPr>
        <p:txBody>
          <a:bodyPr/>
          <a:lstStyle>
            <a:lvl1pPr marL="0" indent="0" algn="ctr">
              <a:buNone/>
              <a:defRPr sz="1989"/>
            </a:lvl1pPr>
            <a:lvl2pPr marL="378939" indent="0" algn="ctr">
              <a:buNone/>
              <a:defRPr sz="1658"/>
            </a:lvl2pPr>
            <a:lvl3pPr marL="757878" indent="0" algn="ctr">
              <a:buNone/>
              <a:defRPr sz="1492"/>
            </a:lvl3pPr>
            <a:lvl4pPr marL="1136816" indent="0" algn="ctr">
              <a:buNone/>
              <a:defRPr sz="1326"/>
            </a:lvl4pPr>
            <a:lvl5pPr marL="1515755" indent="0" algn="ctr">
              <a:buNone/>
              <a:defRPr sz="1326"/>
            </a:lvl5pPr>
            <a:lvl6pPr marL="1894694" indent="0" algn="ctr">
              <a:buNone/>
              <a:defRPr sz="1326"/>
            </a:lvl6pPr>
            <a:lvl7pPr marL="2273633" indent="0" algn="ctr">
              <a:buNone/>
              <a:defRPr sz="1326"/>
            </a:lvl7pPr>
            <a:lvl8pPr marL="2652572" indent="0" algn="ctr">
              <a:buNone/>
              <a:defRPr sz="1326"/>
            </a:lvl8pPr>
            <a:lvl9pPr marL="3031510" indent="0" algn="ctr">
              <a:buNone/>
              <a:defRPr sz="1326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645A3-F85C-4076-A462-42EA874FD638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791832663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B1180-7406-4CFA-8547-86A329C76CAD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053649687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9260" y="4184352"/>
            <a:ext cx="11620560" cy="857607"/>
          </a:xfrm>
        </p:spPr>
        <p:txBody>
          <a:bodyPr/>
          <a:lstStyle>
            <a:lvl1pPr>
              <a:defRPr sz="4973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9260" y="5071782"/>
            <a:ext cx="11620560" cy="1657846"/>
          </a:xfrm>
        </p:spPr>
        <p:txBody>
          <a:bodyPr/>
          <a:lstStyle>
            <a:lvl1pPr marL="0" indent="0">
              <a:buNone/>
              <a:defRPr sz="1989">
                <a:solidFill>
                  <a:schemeClr val="tx1">
                    <a:tint val="75000"/>
                  </a:schemeClr>
                </a:solidFill>
              </a:defRPr>
            </a:lvl1pPr>
            <a:lvl2pPr marL="378939" indent="0">
              <a:buNone/>
              <a:defRPr sz="1658">
                <a:solidFill>
                  <a:schemeClr val="tx1">
                    <a:tint val="75000"/>
                  </a:schemeClr>
                </a:solidFill>
              </a:defRPr>
            </a:lvl2pPr>
            <a:lvl3pPr marL="757878" indent="0">
              <a:buNone/>
              <a:defRPr sz="1492">
                <a:solidFill>
                  <a:schemeClr val="tx1">
                    <a:tint val="75000"/>
                  </a:schemeClr>
                </a:solidFill>
              </a:defRPr>
            </a:lvl3pPr>
            <a:lvl4pPr marL="1136816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4pPr>
            <a:lvl5pPr marL="1515755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5pPr>
            <a:lvl6pPr marL="1894694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6pPr>
            <a:lvl7pPr marL="2273633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7pPr>
            <a:lvl8pPr marL="2652572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8pPr>
            <a:lvl9pPr marL="3031510" indent="0">
              <a:buNone/>
              <a:defRPr sz="132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73793-7609-4A96-B28E-746FF1E1B850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588376260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84770" y="1243825"/>
            <a:ext cx="6031042" cy="525247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61978" y="1243825"/>
            <a:ext cx="6031042" cy="5252477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BBC52-D333-4F9B-9D0D-7B9164A7DDE4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833520491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031" y="1163879"/>
            <a:ext cx="11620560" cy="704488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11480" y="1965340"/>
            <a:ext cx="5385681" cy="910499"/>
          </a:xfrm>
        </p:spPr>
        <p:txBody>
          <a:bodyPr anchor="ctr"/>
          <a:lstStyle>
            <a:lvl1pPr marL="0" indent="0">
              <a:buNone/>
              <a:defRPr sz="2321"/>
            </a:lvl1pPr>
            <a:lvl2pPr marL="378939" indent="0">
              <a:buNone/>
              <a:defRPr sz="1989"/>
            </a:lvl2pPr>
            <a:lvl3pPr marL="757878" indent="0">
              <a:buNone/>
              <a:defRPr sz="1658"/>
            </a:lvl3pPr>
            <a:lvl4pPr marL="1136816" indent="0">
              <a:buNone/>
              <a:defRPr sz="1492"/>
            </a:lvl4pPr>
            <a:lvl5pPr marL="1515755" indent="0">
              <a:buNone/>
              <a:defRPr sz="1492"/>
            </a:lvl5pPr>
            <a:lvl6pPr marL="1894694" indent="0">
              <a:buNone/>
              <a:defRPr sz="1492"/>
            </a:lvl6pPr>
            <a:lvl7pPr marL="2273633" indent="0">
              <a:buNone/>
              <a:defRPr sz="1492"/>
            </a:lvl7pPr>
            <a:lvl8pPr marL="2652572" indent="0">
              <a:buNone/>
              <a:defRPr sz="1492"/>
            </a:lvl8pPr>
            <a:lvl9pPr marL="3031510" indent="0">
              <a:buNone/>
              <a:defRPr sz="1492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311480" y="2945491"/>
            <a:ext cx="5385681" cy="389466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914406" y="1965340"/>
            <a:ext cx="5412204" cy="910499"/>
          </a:xfrm>
        </p:spPr>
        <p:txBody>
          <a:bodyPr anchor="ctr"/>
          <a:lstStyle>
            <a:lvl1pPr marL="0" indent="0">
              <a:buNone/>
              <a:defRPr sz="2321"/>
            </a:lvl1pPr>
            <a:lvl2pPr marL="378939" indent="0">
              <a:buNone/>
              <a:defRPr sz="1989"/>
            </a:lvl2pPr>
            <a:lvl3pPr marL="757878" indent="0">
              <a:buNone/>
              <a:defRPr sz="1658"/>
            </a:lvl3pPr>
            <a:lvl4pPr marL="1136816" indent="0">
              <a:buNone/>
              <a:defRPr sz="1492"/>
            </a:lvl4pPr>
            <a:lvl5pPr marL="1515755" indent="0">
              <a:buNone/>
              <a:defRPr sz="1492"/>
            </a:lvl5pPr>
            <a:lvl6pPr marL="1894694" indent="0">
              <a:buNone/>
              <a:defRPr sz="1492"/>
            </a:lvl6pPr>
            <a:lvl7pPr marL="2273633" indent="0">
              <a:buNone/>
              <a:defRPr sz="1492"/>
            </a:lvl7pPr>
            <a:lvl8pPr marL="2652572" indent="0">
              <a:buNone/>
              <a:defRPr sz="1492"/>
            </a:lvl8pPr>
            <a:lvl9pPr marL="3031510" indent="0">
              <a:buNone/>
              <a:defRPr sz="1492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914406" y="2945491"/>
            <a:ext cx="5412204" cy="389466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9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9DDA8-87FE-441C-ADF7-8A53BEF28A12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43044810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63F30-8BB9-4E01-A63D-104E94C8DEDD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849339193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6A9E8-66D8-4C18-AD95-3B2BEFE89535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737942424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031" y="1773159"/>
            <a:ext cx="4345429" cy="500458"/>
          </a:xfrm>
        </p:spPr>
        <p:txBody>
          <a:bodyPr/>
          <a:lstStyle>
            <a:lvl1pPr>
              <a:defRPr sz="2652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27829" y="1091198"/>
            <a:ext cx="6820763" cy="5385807"/>
          </a:xfrm>
        </p:spPr>
        <p:txBody>
          <a:bodyPr/>
          <a:lstStyle>
            <a:lvl1pPr>
              <a:defRPr sz="2652"/>
            </a:lvl1pPr>
            <a:lvl2pPr>
              <a:defRPr sz="2321"/>
            </a:lvl2pPr>
            <a:lvl3pPr>
              <a:defRPr sz="1989"/>
            </a:lvl3pPr>
            <a:lvl4pPr>
              <a:defRPr sz="1658"/>
            </a:lvl4pPr>
            <a:lvl5pPr>
              <a:defRPr sz="1658"/>
            </a:lvl5pPr>
            <a:lvl6pPr>
              <a:defRPr sz="1658"/>
            </a:lvl6pPr>
            <a:lvl7pPr>
              <a:defRPr sz="1658"/>
            </a:lvl7pPr>
            <a:lvl8pPr>
              <a:defRPr sz="1658"/>
            </a:lvl8pPr>
            <a:lvl9pPr>
              <a:defRPr sz="1658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28031" y="2273617"/>
            <a:ext cx="4345429" cy="4212158"/>
          </a:xfrm>
        </p:spPr>
        <p:txBody>
          <a:bodyPr/>
          <a:lstStyle>
            <a:lvl1pPr marL="0" indent="0">
              <a:buNone/>
              <a:defRPr sz="1326"/>
            </a:lvl1pPr>
            <a:lvl2pPr marL="378939" indent="0">
              <a:buNone/>
              <a:defRPr sz="1160"/>
            </a:lvl2pPr>
            <a:lvl3pPr marL="757878" indent="0">
              <a:buNone/>
              <a:defRPr sz="995"/>
            </a:lvl3pPr>
            <a:lvl4pPr marL="1136816" indent="0">
              <a:buNone/>
              <a:defRPr sz="829"/>
            </a:lvl4pPr>
            <a:lvl5pPr marL="1515755" indent="0">
              <a:buNone/>
              <a:defRPr sz="829"/>
            </a:lvl5pPr>
            <a:lvl6pPr marL="1894694" indent="0">
              <a:buNone/>
              <a:defRPr sz="829"/>
            </a:lvl6pPr>
            <a:lvl7pPr marL="2273633" indent="0">
              <a:buNone/>
              <a:defRPr sz="829"/>
            </a:lvl7pPr>
            <a:lvl8pPr marL="2652572" indent="0">
              <a:buNone/>
              <a:defRPr sz="829"/>
            </a:lvl8pPr>
            <a:lvl9pPr marL="3031510" indent="0">
              <a:buNone/>
              <a:defRPr sz="829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5B27F-70EF-45F2-8A84-33ACA5E6469E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262627867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8031" y="1773159"/>
            <a:ext cx="4603036" cy="500458"/>
          </a:xfrm>
        </p:spPr>
        <p:txBody>
          <a:bodyPr/>
          <a:lstStyle>
            <a:lvl1pPr>
              <a:defRPr sz="2652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727829" y="505250"/>
            <a:ext cx="6820763" cy="5971755"/>
          </a:xfrm>
        </p:spPr>
        <p:txBody>
          <a:bodyPr/>
          <a:lstStyle>
            <a:lvl1pPr marL="0" indent="0">
              <a:buNone/>
              <a:defRPr sz="2652"/>
            </a:lvl1pPr>
            <a:lvl2pPr marL="378939" indent="0">
              <a:buNone/>
              <a:defRPr sz="2321"/>
            </a:lvl2pPr>
            <a:lvl3pPr marL="757878" indent="0">
              <a:buNone/>
              <a:defRPr sz="1989"/>
            </a:lvl3pPr>
            <a:lvl4pPr marL="1136816" indent="0">
              <a:buNone/>
              <a:defRPr sz="1658"/>
            </a:lvl4pPr>
            <a:lvl5pPr marL="1515755" indent="0">
              <a:buNone/>
              <a:defRPr sz="1658"/>
            </a:lvl5pPr>
            <a:lvl6pPr marL="1894694" indent="0">
              <a:buNone/>
              <a:defRPr sz="1658"/>
            </a:lvl6pPr>
            <a:lvl7pPr marL="2273633" indent="0">
              <a:buNone/>
              <a:defRPr sz="1658"/>
            </a:lvl7pPr>
            <a:lvl8pPr marL="2652572" indent="0">
              <a:buNone/>
              <a:defRPr sz="1658"/>
            </a:lvl8pPr>
            <a:lvl9pPr marL="3031510" indent="0">
              <a:buNone/>
              <a:defRPr sz="1658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28031" y="2273617"/>
            <a:ext cx="4603036" cy="4212158"/>
          </a:xfrm>
        </p:spPr>
        <p:txBody>
          <a:bodyPr/>
          <a:lstStyle>
            <a:lvl1pPr marL="0" indent="0">
              <a:buNone/>
              <a:defRPr sz="1658"/>
            </a:lvl1pPr>
            <a:lvl2pPr marL="378939" indent="0">
              <a:buNone/>
              <a:defRPr sz="1492"/>
            </a:lvl2pPr>
            <a:lvl3pPr marL="757878" indent="0">
              <a:buNone/>
              <a:defRPr sz="1326"/>
            </a:lvl3pPr>
            <a:lvl4pPr marL="1136816" indent="0">
              <a:buNone/>
              <a:defRPr sz="1160"/>
            </a:lvl4pPr>
            <a:lvl5pPr marL="1515755" indent="0">
              <a:buNone/>
              <a:defRPr sz="1160"/>
            </a:lvl5pPr>
            <a:lvl6pPr marL="1894694" indent="0">
              <a:buNone/>
              <a:defRPr sz="1160"/>
            </a:lvl6pPr>
            <a:lvl7pPr marL="2273633" indent="0">
              <a:buNone/>
              <a:defRPr sz="1160"/>
            </a:lvl7pPr>
            <a:lvl8pPr marL="2652572" indent="0">
              <a:buNone/>
              <a:defRPr sz="1160"/>
            </a:lvl8pPr>
            <a:lvl9pPr marL="3031510" indent="0">
              <a:buNone/>
              <a:defRPr sz="116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BC10F-C60D-47E8-A510-BCBE856124BD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96310585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B5899-4340-4700-B9B0-DCE0D7FDEC5C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74875156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723566" y="296484"/>
            <a:ext cx="796821" cy="619981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15196" y="296484"/>
            <a:ext cx="9324632" cy="619981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Rectangl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8BBB2-7AC1-4F43-A1D6-73E5749AB21E}" type="slidenum">
              <a:rPr lang="en-US" altLang="zh-CN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190605427"/>
      </p:ext>
    </p:extLst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4139" y="1240315"/>
            <a:ext cx="10104835" cy="2638519"/>
          </a:xfrm>
        </p:spPr>
        <p:txBody>
          <a:bodyPr anchor="b"/>
          <a:lstStyle>
            <a:lvl1pPr algn="ctr">
              <a:defRPr sz="663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4139" y="3980586"/>
            <a:ext cx="10104835" cy="1829770"/>
          </a:xfrm>
        </p:spPr>
        <p:txBody>
          <a:bodyPr/>
          <a:lstStyle>
            <a:lvl1pPr marL="0" indent="0" algn="ctr">
              <a:buNone/>
              <a:defRPr sz="2652"/>
            </a:lvl1pPr>
            <a:lvl2pPr marL="505252" indent="0" algn="ctr">
              <a:buNone/>
              <a:defRPr sz="2210"/>
            </a:lvl2pPr>
            <a:lvl3pPr marL="1010503" indent="0" algn="ctr">
              <a:buNone/>
              <a:defRPr sz="1989"/>
            </a:lvl3pPr>
            <a:lvl4pPr marL="1515755" indent="0" algn="ctr">
              <a:buNone/>
              <a:defRPr sz="1768"/>
            </a:lvl4pPr>
            <a:lvl5pPr marL="2021007" indent="0" algn="ctr">
              <a:buNone/>
              <a:defRPr sz="1768"/>
            </a:lvl5pPr>
            <a:lvl6pPr marL="2526259" indent="0" algn="ctr">
              <a:buNone/>
              <a:defRPr sz="1768"/>
            </a:lvl6pPr>
            <a:lvl7pPr marL="3031510" indent="0" algn="ctr">
              <a:buNone/>
              <a:defRPr sz="1768"/>
            </a:lvl7pPr>
            <a:lvl8pPr marL="3536762" indent="0" algn="ctr">
              <a:buNone/>
              <a:defRPr sz="1768"/>
            </a:lvl8pPr>
            <a:lvl9pPr marL="4042014" indent="0" algn="ctr">
              <a:buNone/>
              <a:defRPr sz="1768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1AF4AE-FE99-4ECA-9971-0B79E51C740F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C47ADCA-59F4-475A-9774-A956B8CFC446}"/>
              </a:ext>
            </a:extLst>
          </p:cNvPr>
          <p:cNvCxnSpPr>
            <a:cxnSpLocks/>
          </p:cNvCxnSpPr>
          <p:nvPr userDrawn="1"/>
        </p:nvCxnSpPr>
        <p:spPr>
          <a:xfrm>
            <a:off x="543868" y="837034"/>
            <a:ext cx="8856984" cy="0"/>
          </a:xfrm>
          <a:prstGeom prst="line">
            <a:avLst/>
          </a:prstGeom>
          <a:ln w="19050">
            <a:solidFill>
              <a:srgbClr val="00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9410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275688-C655-41D9-AF38-71A16D6198FC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1AEBD23-DE67-43B1-859B-6C8AA06FD398}"/>
              </a:ext>
            </a:extLst>
          </p:cNvPr>
          <p:cNvCxnSpPr>
            <a:cxnSpLocks/>
          </p:cNvCxnSpPr>
          <p:nvPr userDrawn="1"/>
        </p:nvCxnSpPr>
        <p:spPr>
          <a:xfrm>
            <a:off x="543868" y="837034"/>
            <a:ext cx="8856984" cy="0"/>
          </a:xfrm>
          <a:prstGeom prst="line">
            <a:avLst/>
          </a:prstGeom>
          <a:ln w="19050">
            <a:solidFill>
              <a:srgbClr val="00B9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6649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259" y="1889419"/>
            <a:ext cx="11620560" cy="3152539"/>
          </a:xfrm>
        </p:spPr>
        <p:txBody>
          <a:bodyPr anchor="b"/>
          <a:lstStyle>
            <a:lvl1pPr>
              <a:defRPr sz="663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9259" y="5071782"/>
            <a:ext cx="11620560" cy="1657846"/>
          </a:xfrm>
        </p:spPr>
        <p:txBody>
          <a:bodyPr/>
          <a:lstStyle>
            <a:lvl1pPr marL="0" indent="0">
              <a:buNone/>
              <a:defRPr sz="2652">
                <a:solidFill>
                  <a:schemeClr val="tx1">
                    <a:tint val="75000"/>
                  </a:schemeClr>
                </a:solidFill>
              </a:defRPr>
            </a:lvl1pPr>
            <a:lvl2pPr marL="505252" indent="0">
              <a:buNone/>
              <a:defRPr sz="2210">
                <a:solidFill>
                  <a:schemeClr val="tx1">
                    <a:tint val="75000"/>
                  </a:schemeClr>
                </a:solidFill>
              </a:defRPr>
            </a:lvl2pPr>
            <a:lvl3pPr marL="1010503" indent="0">
              <a:buNone/>
              <a:defRPr sz="1989">
                <a:solidFill>
                  <a:schemeClr val="tx1">
                    <a:tint val="75000"/>
                  </a:schemeClr>
                </a:solidFill>
              </a:defRPr>
            </a:lvl3pPr>
            <a:lvl4pPr marL="1515755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4pPr>
            <a:lvl5pPr marL="2021007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5pPr>
            <a:lvl6pPr marL="2526259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6pPr>
            <a:lvl7pPr marL="3031510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7pPr>
            <a:lvl8pPr marL="3536762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8pPr>
            <a:lvl9pPr marL="4042014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B7B57-9CC5-4C34-8293-30100F3CDD0E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40688254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6277" y="2017485"/>
            <a:ext cx="5726073" cy="480863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0763" y="2017485"/>
            <a:ext cx="5726073" cy="480863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9A92D-209D-41AD-9A70-33DE18A40EB1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589550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031" y="403497"/>
            <a:ext cx="11620560" cy="1464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032" y="1857841"/>
            <a:ext cx="5699758" cy="910499"/>
          </a:xfrm>
        </p:spPr>
        <p:txBody>
          <a:bodyPr anchor="b"/>
          <a:lstStyle>
            <a:lvl1pPr marL="0" indent="0">
              <a:buNone/>
              <a:defRPr sz="2652" b="1"/>
            </a:lvl1pPr>
            <a:lvl2pPr marL="505252" indent="0">
              <a:buNone/>
              <a:defRPr sz="2210" b="1"/>
            </a:lvl2pPr>
            <a:lvl3pPr marL="1010503" indent="0">
              <a:buNone/>
              <a:defRPr sz="1989" b="1"/>
            </a:lvl3pPr>
            <a:lvl4pPr marL="1515755" indent="0">
              <a:buNone/>
              <a:defRPr sz="1768" b="1"/>
            </a:lvl4pPr>
            <a:lvl5pPr marL="2021007" indent="0">
              <a:buNone/>
              <a:defRPr sz="1768" b="1"/>
            </a:lvl5pPr>
            <a:lvl6pPr marL="2526259" indent="0">
              <a:buNone/>
              <a:defRPr sz="1768" b="1"/>
            </a:lvl6pPr>
            <a:lvl7pPr marL="3031510" indent="0">
              <a:buNone/>
              <a:defRPr sz="1768" b="1"/>
            </a:lvl7pPr>
            <a:lvl8pPr marL="3536762" indent="0">
              <a:buNone/>
              <a:defRPr sz="1768" b="1"/>
            </a:lvl8pPr>
            <a:lvl9pPr marL="4042014" indent="0">
              <a:buNone/>
              <a:defRPr sz="176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8032" y="2768340"/>
            <a:ext cx="5699758" cy="40718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0763" y="1857841"/>
            <a:ext cx="5727828" cy="910499"/>
          </a:xfrm>
        </p:spPr>
        <p:txBody>
          <a:bodyPr anchor="b"/>
          <a:lstStyle>
            <a:lvl1pPr marL="0" indent="0">
              <a:buNone/>
              <a:defRPr sz="2652" b="1"/>
            </a:lvl1pPr>
            <a:lvl2pPr marL="505252" indent="0">
              <a:buNone/>
              <a:defRPr sz="2210" b="1"/>
            </a:lvl2pPr>
            <a:lvl3pPr marL="1010503" indent="0">
              <a:buNone/>
              <a:defRPr sz="1989" b="1"/>
            </a:lvl3pPr>
            <a:lvl4pPr marL="1515755" indent="0">
              <a:buNone/>
              <a:defRPr sz="1768" b="1"/>
            </a:lvl4pPr>
            <a:lvl5pPr marL="2021007" indent="0">
              <a:buNone/>
              <a:defRPr sz="1768" b="1"/>
            </a:lvl5pPr>
            <a:lvl6pPr marL="2526259" indent="0">
              <a:buNone/>
              <a:defRPr sz="1768" b="1"/>
            </a:lvl6pPr>
            <a:lvl7pPr marL="3031510" indent="0">
              <a:buNone/>
              <a:defRPr sz="1768" b="1"/>
            </a:lvl7pPr>
            <a:lvl8pPr marL="3536762" indent="0">
              <a:buNone/>
              <a:defRPr sz="1768" b="1"/>
            </a:lvl8pPr>
            <a:lvl9pPr marL="4042014" indent="0">
              <a:buNone/>
              <a:defRPr sz="176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0763" y="2768340"/>
            <a:ext cx="5727828" cy="40718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2F186-E401-4FFD-9CEE-8526796A2684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0199601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D65FF-8636-4789-81E9-176159C037FD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2673316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FDC1A1-E2C9-4779-A99A-A4F9AB92D3D7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5955622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032" y="505248"/>
            <a:ext cx="4345429" cy="1768369"/>
          </a:xfrm>
        </p:spPr>
        <p:txBody>
          <a:bodyPr anchor="b"/>
          <a:lstStyle>
            <a:lvl1pPr>
              <a:defRPr sz="353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7828" y="1091197"/>
            <a:ext cx="6820763" cy="5385807"/>
          </a:xfrm>
        </p:spPr>
        <p:txBody>
          <a:bodyPr/>
          <a:lstStyle>
            <a:lvl1pPr>
              <a:defRPr sz="3536"/>
            </a:lvl1pPr>
            <a:lvl2pPr>
              <a:defRPr sz="3094"/>
            </a:lvl2pPr>
            <a:lvl3pPr>
              <a:defRPr sz="2652"/>
            </a:lvl3pPr>
            <a:lvl4pPr>
              <a:defRPr sz="2210"/>
            </a:lvl4pPr>
            <a:lvl5pPr>
              <a:defRPr sz="2210"/>
            </a:lvl5pPr>
            <a:lvl6pPr>
              <a:defRPr sz="2210"/>
            </a:lvl6pPr>
            <a:lvl7pPr>
              <a:defRPr sz="2210"/>
            </a:lvl7pPr>
            <a:lvl8pPr>
              <a:defRPr sz="2210"/>
            </a:lvl8pPr>
            <a:lvl9pPr>
              <a:defRPr sz="221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8032" y="2273617"/>
            <a:ext cx="4345429" cy="4212158"/>
          </a:xfrm>
        </p:spPr>
        <p:txBody>
          <a:bodyPr/>
          <a:lstStyle>
            <a:lvl1pPr marL="0" indent="0">
              <a:buNone/>
              <a:defRPr sz="1768"/>
            </a:lvl1pPr>
            <a:lvl2pPr marL="505252" indent="0">
              <a:buNone/>
              <a:defRPr sz="1547"/>
            </a:lvl2pPr>
            <a:lvl3pPr marL="1010503" indent="0">
              <a:buNone/>
              <a:defRPr sz="1326"/>
            </a:lvl3pPr>
            <a:lvl4pPr marL="1515755" indent="0">
              <a:buNone/>
              <a:defRPr sz="1105"/>
            </a:lvl4pPr>
            <a:lvl5pPr marL="2021007" indent="0">
              <a:buNone/>
              <a:defRPr sz="1105"/>
            </a:lvl5pPr>
            <a:lvl6pPr marL="2526259" indent="0">
              <a:buNone/>
              <a:defRPr sz="1105"/>
            </a:lvl6pPr>
            <a:lvl7pPr marL="3031510" indent="0">
              <a:buNone/>
              <a:defRPr sz="1105"/>
            </a:lvl7pPr>
            <a:lvl8pPr marL="3536762" indent="0">
              <a:buNone/>
              <a:defRPr sz="1105"/>
            </a:lvl8pPr>
            <a:lvl9pPr marL="4042014" indent="0">
              <a:buNone/>
              <a:defRPr sz="110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81DF0-317E-4A0C-A0FD-9C8A8CD3C4AB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18603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032" y="505248"/>
            <a:ext cx="4345429" cy="1768369"/>
          </a:xfrm>
        </p:spPr>
        <p:txBody>
          <a:bodyPr anchor="b"/>
          <a:lstStyle>
            <a:lvl1pPr>
              <a:defRPr sz="353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27828" y="1091197"/>
            <a:ext cx="6820763" cy="5385807"/>
          </a:xfrm>
        </p:spPr>
        <p:txBody>
          <a:bodyPr anchor="t"/>
          <a:lstStyle>
            <a:lvl1pPr marL="0" indent="0">
              <a:buNone/>
              <a:defRPr sz="3536"/>
            </a:lvl1pPr>
            <a:lvl2pPr marL="505252" indent="0">
              <a:buNone/>
              <a:defRPr sz="3094"/>
            </a:lvl2pPr>
            <a:lvl3pPr marL="1010503" indent="0">
              <a:buNone/>
              <a:defRPr sz="2652"/>
            </a:lvl3pPr>
            <a:lvl4pPr marL="1515755" indent="0">
              <a:buNone/>
              <a:defRPr sz="2210"/>
            </a:lvl4pPr>
            <a:lvl5pPr marL="2021007" indent="0">
              <a:buNone/>
              <a:defRPr sz="2210"/>
            </a:lvl5pPr>
            <a:lvl6pPr marL="2526259" indent="0">
              <a:buNone/>
              <a:defRPr sz="2210"/>
            </a:lvl6pPr>
            <a:lvl7pPr marL="3031510" indent="0">
              <a:buNone/>
              <a:defRPr sz="2210"/>
            </a:lvl7pPr>
            <a:lvl8pPr marL="3536762" indent="0">
              <a:buNone/>
              <a:defRPr sz="2210"/>
            </a:lvl8pPr>
            <a:lvl9pPr marL="4042014" indent="0">
              <a:buNone/>
              <a:defRPr sz="221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8032" y="2273617"/>
            <a:ext cx="4345429" cy="4212158"/>
          </a:xfrm>
        </p:spPr>
        <p:txBody>
          <a:bodyPr/>
          <a:lstStyle>
            <a:lvl1pPr marL="0" indent="0">
              <a:buNone/>
              <a:defRPr sz="1768"/>
            </a:lvl1pPr>
            <a:lvl2pPr marL="505252" indent="0">
              <a:buNone/>
              <a:defRPr sz="1547"/>
            </a:lvl2pPr>
            <a:lvl3pPr marL="1010503" indent="0">
              <a:buNone/>
              <a:defRPr sz="1326"/>
            </a:lvl3pPr>
            <a:lvl4pPr marL="1515755" indent="0">
              <a:buNone/>
              <a:defRPr sz="1105"/>
            </a:lvl4pPr>
            <a:lvl5pPr marL="2021007" indent="0">
              <a:buNone/>
              <a:defRPr sz="1105"/>
            </a:lvl5pPr>
            <a:lvl6pPr marL="2526259" indent="0">
              <a:buNone/>
              <a:defRPr sz="1105"/>
            </a:lvl6pPr>
            <a:lvl7pPr marL="3031510" indent="0">
              <a:buNone/>
              <a:defRPr sz="1105"/>
            </a:lvl7pPr>
            <a:lvl8pPr marL="3536762" indent="0">
              <a:buNone/>
              <a:defRPr sz="1105"/>
            </a:lvl8pPr>
            <a:lvl9pPr marL="4042014" indent="0">
              <a:buNone/>
              <a:defRPr sz="110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930AC-7FCC-40E3-90FD-4A8D6DA89328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918116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D894CF-55B1-475B-96AE-BF19FB676AEE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7486754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41696" y="403497"/>
            <a:ext cx="2905140" cy="642261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6277" y="403497"/>
            <a:ext cx="8547006" cy="642261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5E155-B2B4-4090-88B8-15484F5BF4CF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46815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4139" y="1240315"/>
            <a:ext cx="10104835" cy="2638519"/>
          </a:xfrm>
        </p:spPr>
        <p:txBody>
          <a:bodyPr anchor="b"/>
          <a:lstStyle>
            <a:lvl1pPr algn="ctr">
              <a:defRPr sz="663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4139" y="3980586"/>
            <a:ext cx="10104835" cy="1829770"/>
          </a:xfrm>
        </p:spPr>
        <p:txBody>
          <a:bodyPr/>
          <a:lstStyle>
            <a:lvl1pPr marL="0" indent="0" algn="ctr">
              <a:buNone/>
              <a:defRPr sz="2652"/>
            </a:lvl1pPr>
            <a:lvl2pPr marL="505252" indent="0" algn="ctr">
              <a:buNone/>
              <a:defRPr sz="2210"/>
            </a:lvl2pPr>
            <a:lvl3pPr marL="1010503" indent="0" algn="ctr">
              <a:buNone/>
              <a:defRPr sz="1989"/>
            </a:lvl3pPr>
            <a:lvl4pPr marL="1515755" indent="0" algn="ctr">
              <a:buNone/>
              <a:defRPr sz="1768"/>
            </a:lvl4pPr>
            <a:lvl5pPr marL="2021007" indent="0" algn="ctr">
              <a:buNone/>
              <a:defRPr sz="1768"/>
            </a:lvl5pPr>
            <a:lvl6pPr marL="2526259" indent="0" algn="ctr">
              <a:buNone/>
              <a:defRPr sz="1768"/>
            </a:lvl6pPr>
            <a:lvl7pPr marL="3031510" indent="0" algn="ctr">
              <a:buNone/>
              <a:defRPr sz="1768"/>
            </a:lvl7pPr>
            <a:lvl8pPr marL="3536762" indent="0" algn="ctr">
              <a:buNone/>
              <a:defRPr sz="1768"/>
            </a:lvl8pPr>
            <a:lvl9pPr marL="4042014" indent="0" algn="ctr">
              <a:buNone/>
              <a:defRPr sz="1768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645A3-F85C-4076-A462-42EA874FD638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4429745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CB1180-7406-4CFA-8547-86A329C76CAD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0782443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259" y="1889419"/>
            <a:ext cx="11620560" cy="3152539"/>
          </a:xfrm>
        </p:spPr>
        <p:txBody>
          <a:bodyPr anchor="b"/>
          <a:lstStyle>
            <a:lvl1pPr>
              <a:defRPr sz="663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9259" y="5071782"/>
            <a:ext cx="11620560" cy="1657846"/>
          </a:xfrm>
        </p:spPr>
        <p:txBody>
          <a:bodyPr/>
          <a:lstStyle>
            <a:lvl1pPr marL="0" indent="0">
              <a:buNone/>
              <a:defRPr sz="2652">
                <a:solidFill>
                  <a:schemeClr val="tx1">
                    <a:tint val="75000"/>
                  </a:schemeClr>
                </a:solidFill>
              </a:defRPr>
            </a:lvl1pPr>
            <a:lvl2pPr marL="505252" indent="0">
              <a:buNone/>
              <a:defRPr sz="2210">
                <a:solidFill>
                  <a:schemeClr val="tx1">
                    <a:tint val="75000"/>
                  </a:schemeClr>
                </a:solidFill>
              </a:defRPr>
            </a:lvl2pPr>
            <a:lvl3pPr marL="1010503" indent="0">
              <a:buNone/>
              <a:defRPr sz="1989">
                <a:solidFill>
                  <a:schemeClr val="tx1">
                    <a:tint val="75000"/>
                  </a:schemeClr>
                </a:solidFill>
              </a:defRPr>
            </a:lvl3pPr>
            <a:lvl4pPr marL="1515755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4pPr>
            <a:lvl5pPr marL="2021007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5pPr>
            <a:lvl6pPr marL="2526259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6pPr>
            <a:lvl7pPr marL="3031510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7pPr>
            <a:lvl8pPr marL="3536762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8pPr>
            <a:lvl9pPr marL="4042014" indent="0">
              <a:buNone/>
              <a:defRPr sz="17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673793-7609-4A96-B28E-746FF1E1B850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7431280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6277" y="2017485"/>
            <a:ext cx="5726073" cy="480863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0763" y="2017485"/>
            <a:ext cx="5726073" cy="480863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FBBC52-D333-4F9B-9D0D-7B9164A7DDE4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38428232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031" y="403497"/>
            <a:ext cx="11620560" cy="1464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032" y="1857841"/>
            <a:ext cx="5699758" cy="910499"/>
          </a:xfrm>
        </p:spPr>
        <p:txBody>
          <a:bodyPr anchor="b"/>
          <a:lstStyle>
            <a:lvl1pPr marL="0" indent="0">
              <a:buNone/>
              <a:defRPr sz="2652" b="1"/>
            </a:lvl1pPr>
            <a:lvl2pPr marL="505252" indent="0">
              <a:buNone/>
              <a:defRPr sz="2210" b="1"/>
            </a:lvl2pPr>
            <a:lvl3pPr marL="1010503" indent="0">
              <a:buNone/>
              <a:defRPr sz="1989" b="1"/>
            </a:lvl3pPr>
            <a:lvl4pPr marL="1515755" indent="0">
              <a:buNone/>
              <a:defRPr sz="1768" b="1"/>
            </a:lvl4pPr>
            <a:lvl5pPr marL="2021007" indent="0">
              <a:buNone/>
              <a:defRPr sz="1768" b="1"/>
            </a:lvl5pPr>
            <a:lvl6pPr marL="2526259" indent="0">
              <a:buNone/>
              <a:defRPr sz="1768" b="1"/>
            </a:lvl6pPr>
            <a:lvl7pPr marL="3031510" indent="0">
              <a:buNone/>
              <a:defRPr sz="1768" b="1"/>
            </a:lvl7pPr>
            <a:lvl8pPr marL="3536762" indent="0">
              <a:buNone/>
              <a:defRPr sz="1768" b="1"/>
            </a:lvl8pPr>
            <a:lvl9pPr marL="4042014" indent="0">
              <a:buNone/>
              <a:defRPr sz="176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8032" y="2768340"/>
            <a:ext cx="5699758" cy="40718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0763" y="1857841"/>
            <a:ext cx="5727828" cy="910499"/>
          </a:xfrm>
        </p:spPr>
        <p:txBody>
          <a:bodyPr anchor="b"/>
          <a:lstStyle>
            <a:lvl1pPr marL="0" indent="0">
              <a:buNone/>
              <a:defRPr sz="2652" b="1"/>
            </a:lvl1pPr>
            <a:lvl2pPr marL="505252" indent="0">
              <a:buNone/>
              <a:defRPr sz="2210" b="1"/>
            </a:lvl2pPr>
            <a:lvl3pPr marL="1010503" indent="0">
              <a:buNone/>
              <a:defRPr sz="1989" b="1"/>
            </a:lvl3pPr>
            <a:lvl4pPr marL="1515755" indent="0">
              <a:buNone/>
              <a:defRPr sz="1768" b="1"/>
            </a:lvl4pPr>
            <a:lvl5pPr marL="2021007" indent="0">
              <a:buNone/>
              <a:defRPr sz="1768" b="1"/>
            </a:lvl5pPr>
            <a:lvl6pPr marL="2526259" indent="0">
              <a:buNone/>
              <a:defRPr sz="1768" b="1"/>
            </a:lvl6pPr>
            <a:lvl7pPr marL="3031510" indent="0">
              <a:buNone/>
              <a:defRPr sz="1768" b="1"/>
            </a:lvl7pPr>
            <a:lvl8pPr marL="3536762" indent="0">
              <a:buNone/>
              <a:defRPr sz="1768" b="1"/>
            </a:lvl8pPr>
            <a:lvl9pPr marL="4042014" indent="0">
              <a:buNone/>
              <a:defRPr sz="1768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0763" y="2768340"/>
            <a:ext cx="5727828" cy="40718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99DDA8-87FE-441C-ADF7-8A53BEF28A12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814795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63F30-8BB9-4E01-A63D-104E94C8DEDD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8474797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86A9E8-66D8-4C18-AD95-3B2BEFE89535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527664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032" y="505248"/>
            <a:ext cx="4345429" cy="1768369"/>
          </a:xfrm>
        </p:spPr>
        <p:txBody>
          <a:bodyPr anchor="b"/>
          <a:lstStyle>
            <a:lvl1pPr>
              <a:defRPr sz="353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7828" y="1091197"/>
            <a:ext cx="6820763" cy="5385807"/>
          </a:xfrm>
        </p:spPr>
        <p:txBody>
          <a:bodyPr/>
          <a:lstStyle>
            <a:lvl1pPr>
              <a:defRPr sz="3536"/>
            </a:lvl1pPr>
            <a:lvl2pPr>
              <a:defRPr sz="3094"/>
            </a:lvl2pPr>
            <a:lvl3pPr>
              <a:defRPr sz="2652"/>
            </a:lvl3pPr>
            <a:lvl4pPr>
              <a:defRPr sz="2210"/>
            </a:lvl4pPr>
            <a:lvl5pPr>
              <a:defRPr sz="2210"/>
            </a:lvl5pPr>
            <a:lvl6pPr>
              <a:defRPr sz="2210"/>
            </a:lvl6pPr>
            <a:lvl7pPr>
              <a:defRPr sz="2210"/>
            </a:lvl7pPr>
            <a:lvl8pPr>
              <a:defRPr sz="2210"/>
            </a:lvl8pPr>
            <a:lvl9pPr>
              <a:defRPr sz="221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8032" y="2273617"/>
            <a:ext cx="4345429" cy="4212158"/>
          </a:xfrm>
        </p:spPr>
        <p:txBody>
          <a:bodyPr/>
          <a:lstStyle>
            <a:lvl1pPr marL="0" indent="0">
              <a:buNone/>
              <a:defRPr sz="1768"/>
            </a:lvl1pPr>
            <a:lvl2pPr marL="505252" indent="0">
              <a:buNone/>
              <a:defRPr sz="1547"/>
            </a:lvl2pPr>
            <a:lvl3pPr marL="1010503" indent="0">
              <a:buNone/>
              <a:defRPr sz="1326"/>
            </a:lvl3pPr>
            <a:lvl4pPr marL="1515755" indent="0">
              <a:buNone/>
              <a:defRPr sz="1105"/>
            </a:lvl4pPr>
            <a:lvl5pPr marL="2021007" indent="0">
              <a:buNone/>
              <a:defRPr sz="1105"/>
            </a:lvl5pPr>
            <a:lvl6pPr marL="2526259" indent="0">
              <a:buNone/>
              <a:defRPr sz="1105"/>
            </a:lvl6pPr>
            <a:lvl7pPr marL="3031510" indent="0">
              <a:buNone/>
              <a:defRPr sz="1105"/>
            </a:lvl7pPr>
            <a:lvl8pPr marL="3536762" indent="0">
              <a:buNone/>
              <a:defRPr sz="1105"/>
            </a:lvl8pPr>
            <a:lvl9pPr marL="4042014" indent="0">
              <a:buNone/>
              <a:defRPr sz="110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55B27F-70EF-45F2-8A84-33ACA5E6469E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231435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032" y="505248"/>
            <a:ext cx="4345429" cy="1768369"/>
          </a:xfrm>
        </p:spPr>
        <p:txBody>
          <a:bodyPr anchor="b"/>
          <a:lstStyle>
            <a:lvl1pPr>
              <a:defRPr sz="353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27828" y="1091197"/>
            <a:ext cx="6820763" cy="5385807"/>
          </a:xfrm>
        </p:spPr>
        <p:txBody>
          <a:bodyPr anchor="t"/>
          <a:lstStyle>
            <a:lvl1pPr marL="0" indent="0">
              <a:buNone/>
              <a:defRPr sz="3536"/>
            </a:lvl1pPr>
            <a:lvl2pPr marL="505252" indent="0">
              <a:buNone/>
              <a:defRPr sz="3094"/>
            </a:lvl2pPr>
            <a:lvl3pPr marL="1010503" indent="0">
              <a:buNone/>
              <a:defRPr sz="2652"/>
            </a:lvl3pPr>
            <a:lvl4pPr marL="1515755" indent="0">
              <a:buNone/>
              <a:defRPr sz="2210"/>
            </a:lvl4pPr>
            <a:lvl5pPr marL="2021007" indent="0">
              <a:buNone/>
              <a:defRPr sz="2210"/>
            </a:lvl5pPr>
            <a:lvl6pPr marL="2526259" indent="0">
              <a:buNone/>
              <a:defRPr sz="2210"/>
            </a:lvl6pPr>
            <a:lvl7pPr marL="3031510" indent="0">
              <a:buNone/>
              <a:defRPr sz="2210"/>
            </a:lvl7pPr>
            <a:lvl8pPr marL="3536762" indent="0">
              <a:buNone/>
              <a:defRPr sz="2210"/>
            </a:lvl8pPr>
            <a:lvl9pPr marL="4042014" indent="0">
              <a:buNone/>
              <a:defRPr sz="221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8032" y="2273617"/>
            <a:ext cx="4345429" cy="4212158"/>
          </a:xfrm>
        </p:spPr>
        <p:txBody>
          <a:bodyPr/>
          <a:lstStyle>
            <a:lvl1pPr marL="0" indent="0">
              <a:buNone/>
              <a:defRPr sz="1768"/>
            </a:lvl1pPr>
            <a:lvl2pPr marL="505252" indent="0">
              <a:buNone/>
              <a:defRPr sz="1547"/>
            </a:lvl2pPr>
            <a:lvl3pPr marL="1010503" indent="0">
              <a:buNone/>
              <a:defRPr sz="1326"/>
            </a:lvl3pPr>
            <a:lvl4pPr marL="1515755" indent="0">
              <a:buNone/>
              <a:defRPr sz="1105"/>
            </a:lvl4pPr>
            <a:lvl5pPr marL="2021007" indent="0">
              <a:buNone/>
              <a:defRPr sz="1105"/>
            </a:lvl5pPr>
            <a:lvl6pPr marL="2526259" indent="0">
              <a:buNone/>
              <a:defRPr sz="1105"/>
            </a:lvl6pPr>
            <a:lvl7pPr marL="3031510" indent="0">
              <a:buNone/>
              <a:defRPr sz="1105"/>
            </a:lvl7pPr>
            <a:lvl8pPr marL="3536762" indent="0">
              <a:buNone/>
              <a:defRPr sz="1105"/>
            </a:lvl8pPr>
            <a:lvl9pPr marL="4042014" indent="0">
              <a:buNone/>
              <a:defRPr sz="110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5BC10F-C60D-47E8-A510-BCBE856124BD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19456571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2B5899-4340-4700-B9B0-DCE0D7FDEC5C}" type="slidenum">
              <a:rPr lang="en-US" altLang="zh-CN" smtClean="0"/>
              <a:pPr>
                <a:defRPr/>
              </a:pPr>
              <a:t>‹#›</a:t>
            </a:fld>
            <a:endParaRPr lang="en-US" altLang="zh-CN">
              <a:latin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936783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41696" y="403497"/>
            <a:ext cx="2905140" cy="642261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6277" y="403497"/>
            <a:ext cx="8547006" cy="642261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5919B-AF1B-4B2D-9A61-1ACFDC1C1663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636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rotWithShape="0">
          <a:gsLst>
            <a:gs pos="0">
              <a:srgbClr val="FFFFFF"/>
            </a:gs>
            <a:gs pos="5000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 userDrawn="1"/>
        </p:nvSpPr>
        <p:spPr bwMode="auto">
          <a:xfrm flipV="1">
            <a:off x="2340" y="6575247"/>
            <a:ext cx="13466096" cy="103154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FC5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2051" name="Rectangle 3"/>
          <p:cNvSpPr>
            <a:spLocks noChangeArrowheads="1"/>
          </p:cNvSpPr>
          <p:nvPr userDrawn="1"/>
        </p:nvSpPr>
        <p:spPr bwMode="auto">
          <a:xfrm flipV="1">
            <a:off x="1" y="1"/>
            <a:ext cx="13466097" cy="1322768"/>
          </a:xfrm>
          <a:prstGeom prst="rect">
            <a:avLst/>
          </a:prstGeom>
          <a:gradFill rotWithShape="0">
            <a:gsLst>
              <a:gs pos="0">
                <a:srgbClr val="7FB2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2052" name="Rectangle 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84771" y="1243825"/>
            <a:ext cx="12308250" cy="525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  <p:sp>
        <p:nvSpPr>
          <p:cNvPr id="3077" name="Rectangle 7"/>
          <p:cNvSpPr>
            <a:spLocks noGrp="1"/>
          </p:cNvSpPr>
          <p:nvPr>
            <p:ph type="dt" sz="half" idx="2"/>
          </p:nvPr>
        </p:nvSpPr>
        <p:spPr>
          <a:xfrm>
            <a:off x="477173" y="6813835"/>
            <a:ext cx="2806898" cy="5052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768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Rectangle 8"/>
          <p:cNvSpPr>
            <a:spLocks noGrp="1"/>
          </p:cNvSpPr>
          <p:nvPr>
            <p:ph type="ftr" sz="quarter" idx="3"/>
          </p:nvPr>
        </p:nvSpPr>
        <p:spPr>
          <a:xfrm>
            <a:off x="4615010" y="6813835"/>
            <a:ext cx="4266485" cy="5052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547" b="1" noProof="1">
                <a:latin typeface="Arial" pitchFamily="34" charset="0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3079" name="Rectangle 9"/>
          <p:cNvSpPr>
            <a:spLocks noGrp="1"/>
          </p:cNvSpPr>
          <p:nvPr>
            <p:ph type="sldNum" sz="quarter" idx="4"/>
          </p:nvPr>
        </p:nvSpPr>
        <p:spPr>
          <a:xfrm>
            <a:off x="9814789" y="6813835"/>
            <a:ext cx="2806898" cy="5052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221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4A5E155-B2B4-4090-88B8-15484F5BF4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056" name="Rectangle 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5196" y="296483"/>
            <a:ext cx="10967957" cy="70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7" name="Line 16"/>
          <p:cNvSpPr>
            <a:spLocks noChangeShapeType="1"/>
          </p:cNvSpPr>
          <p:nvPr userDrawn="1"/>
        </p:nvSpPr>
        <p:spPr bwMode="auto">
          <a:xfrm>
            <a:off x="215197" y="1082425"/>
            <a:ext cx="9889639" cy="0"/>
          </a:xfrm>
          <a:prstGeom prst="line">
            <a:avLst/>
          </a:prstGeom>
          <a:noFill/>
          <a:ln w="12700">
            <a:solidFill>
              <a:srgbClr val="0099FF"/>
            </a:solidFill>
            <a:round/>
            <a:headEnd/>
            <a:tailEnd/>
          </a:ln>
          <a:effectLst>
            <a:prstShdw prst="shdw17" dist="17961" dir="13500000">
              <a:srgbClr val="005C99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45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78" b="1" kern="1200">
          <a:solidFill>
            <a:srgbClr val="0000CC"/>
          </a:solidFill>
          <a:latin typeface="+mj-lt"/>
          <a:ea typeface="宋体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宋体" pitchFamily="2" charset="-122"/>
        </a:defRPr>
      </a:lvl5pPr>
      <a:lvl6pPr marL="505252"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SimSun" pitchFamily="2" charset="-122"/>
        </a:defRPr>
      </a:lvl6pPr>
      <a:lvl7pPr marL="1010503"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SimSun" pitchFamily="2" charset="-122"/>
        </a:defRPr>
      </a:lvl7pPr>
      <a:lvl8pPr marL="1515755"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SimSun" pitchFamily="2" charset="-122"/>
        </a:defRPr>
      </a:lvl8pPr>
      <a:lvl9pPr marL="2021007"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SimSun" pitchFamily="2" charset="-122"/>
        </a:defRPr>
      </a:lvl9pPr>
    </p:titleStyle>
    <p:bodyStyle>
      <a:lvl1pPr marL="378939" indent="-378939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SzPct val="90000"/>
        <a:buFont typeface="Wingdings" panose="05000000000000000000" pitchFamily="2" charset="2"/>
        <a:buChar char="u"/>
        <a:defRPr sz="3536" kern="1200">
          <a:solidFill>
            <a:schemeClr val="bg2"/>
          </a:solidFill>
          <a:latin typeface="+mn-lt"/>
          <a:ea typeface="宋体" pitchFamily="2" charset="-122"/>
          <a:cs typeface="+mn-cs"/>
        </a:defRPr>
      </a:lvl1pPr>
      <a:lvl2pPr marL="821034" lvl="1" indent="-315782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Font typeface="Wingdings" panose="05000000000000000000" pitchFamily="2" charset="2"/>
        <a:buChar char="Ø"/>
        <a:defRPr sz="3094" kern="1200">
          <a:solidFill>
            <a:schemeClr val="bg2"/>
          </a:solidFill>
          <a:latin typeface="+mn-lt"/>
          <a:ea typeface="宋体" pitchFamily="2" charset="-122"/>
          <a:cs typeface="+mn-cs"/>
        </a:defRPr>
      </a:lvl2pPr>
      <a:lvl3pPr marL="1263129" lvl="2" indent="-252626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Char char="þ"/>
        <a:defRPr sz="2652" kern="1200">
          <a:solidFill>
            <a:schemeClr val="bg2"/>
          </a:solidFill>
          <a:latin typeface="+mn-lt"/>
          <a:ea typeface="宋体" pitchFamily="2" charset="-122"/>
          <a:cs typeface="+mn-cs"/>
        </a:defRPr>
      </a:lvl3pPr>
      <a:lvl4pPr marL="1768381" lvl="3" indent="-252626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Font typeface="Wingdings" panose="05000000000000000000" pitchFamily="2" charset="2"/>
        <a:buChar char="–"/>
        <a:defRPr sz="2210" b="1" kern="1200">
          <a:solidFill>
            <a:srgbClr val="3366FF"/>
          </a:solidFill>
          <a:latin typeface="+mn-lt"/>
          <a:ea typeface="宋体" pitchFamily="2" charset="-122"/>
          <a:cs typeface="+mn-cs"/>
        </a:defRPr>
      </a:lvl4pPr>
      <a:lvl5pPr marL="2273633" lvl="4" indent="-252626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Font typeface="Wingdings" panose="05000000000000000000" pitchFamily="2" charset="2"/>
        <a:buChar char="r"/>
        <a:defRPr sz="2210" b="1" kern="1200">
          <a:solidFill>
            <a:srgbClr val="000066"/>
          </a:solidFill>
          <a:latin typeface="+mn-lt"/>
          <a:ea typeface="宋体" pitchFamily="2" charset="-122"/>
          <a:cs typeface="+mn-cs"/>
        </a:defRPr>
      </a:lvl5pPr>
      <a:lvl6pPr marL="2778884" lvl="5" indent="-252626" algn="l" defTabSz="1010503" eaLnBrk="0" fontAlgn="base" latinLnBrk="0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Tx/>
        <a:buFont typeface="Wingdings" panose="05000000000000000000" pitchFamily="2" charset="2"/>
        <a:buChar char="r"/>
        <a:defRPr sz="2210" b="1" i="0" u="none" kern="1200" baseline="0">
          <a:solidFill>
            <a:srgbClr val="000066"/>
          </a:solidFill>
          <a:latin typeface="+mn-lt"/>
          <a:ea typeface="+mn-ea"/>
          <a:cs typeface="+mn-cs"/>
        </a:defRPr>
      </a:lvl6pPr>
      <a:lvl7pPr marL="3284136" lvl="6" indent="-252626" algn="l" defTabSz="1010503" eaLnBrk="0" fontAlgn="base" latinLnBrk="0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Tx/>
        <a:buFont typeface="Wingdings" panose="05000000000000000000" pitchFamily="2" charset="2"/>
        <a:buChar char="r"/>
        <a:defRPr sz="2210" b="1" i="0" u="none" kern="1200" baseline="0">
          <a:solidFill>
            <a:srgbClr val="000066"/>
          </a:solidFill>
          <a:latin typeface="+mn-lt"/>
          <a:ea typeface="+mn-ea"/>
          <a:cs typeface="+mn-cs"/>
        </a:defRPr>
      </a:lvl7pPr>
      <a:lvl8pPr marL="3789388" lvl="7" indent="-252626" algn="l" defTabSz="1010503" eaLnBrk="0" fontAlgn="base" latinLnBrk="0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Tx/>
        <a:buFont typeface="Wingdings" panose="05000000000000000000" pitchFamily="2" charset="2"/>
        <a:buChar char="r"/>
        <a:defRPr sz="2210" b="1" i="0" u="none" kern="1200" baseline="0">
          <a:solidFill>
            <a:srgbClr val="000066"/>
          </a:solidFill>
          <a:latin typeface="+mn-lt"/>
          <a:ea typeface="+mn-ea"/>
          <a:cs typeface="+mn-cs"/>
        </a:defRPr>
      </a:lvl8pPr>
      <a:lvl9pPr marL="4294640" lvl="8" indent="-252626" algn="l" defTabSz="1010503" eaLnBrk="0" fontAlgn="base" latinLnBrk="0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Tx/>
        <a:buFont typeface="Wingdings" panose="05000000000000000000" pitchFamily="2" charset="2"/>
        <a:buChar char="r"/>
        <a:defRPr sz="2210" b="1" i="0" u="none" kern="1200" baseline="0">
          <a:solidFill>
            <a:srgbClr val="000066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1010503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989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5252" lvl="1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2pPr>
      <a:lvl3pPr marL="1010503" lvl="2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3pPr>
      <a:lvl4pPr marL="1515755" lvl="3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4pPr>
      <a:lvl5pPr marL="2021007" lvl="4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5pPr>
      <a:lvl6pPr marL="2526259" lvl="5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6pPr>
      <a:lvl7pPr marL="3031510" lvl="6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7pPr>
      <a:lvl8pPr marL="3536762" lvl="7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8pPr>
      <a:lvl9pPr marL="4042014" lvl="8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gradFill rotWithShape="0">
          <a:gsLst>
            <a:gs pos="0">
              <a:srgbClr val="FFFFFF"/>
            </a:gs>
            <a:gs pos="50000">
              <a:srgbClr val="FFFFFF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 userDrawn="1"/>
        </p:nvSpPr>
        <p:spPr bwMode="auto">
          <a:xfrm flipV="1">
            <a:off x="2340" y="6575247"/>
            <a:ext cx="13466096" cy="103154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FC5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4099" name="Rectangle 3"/>
          <p:cNvSpPr>
            <a:spLocks noChangeArrowheads="1"/>
          </p:cNvSpPr>
          <p:nvPr userDrawn="1"/>
        </p:nvSpPr>
        <p:spPr bwMode="auto">
          <a:xfrm flipV="1">
            <a:off x="1" y="-3509"/>
            <a:ext cx="13466097" cy="1326277"/>
          </a:xfrm>
          <a:prstGeom prst="rect">
            <a:avLst/>
          </a:prstGeom>
          <a:gradFill rotWithShape="0">
            <a:gsLst>
              <a:gs pos="0">
                <a:srgbClr val="7FB2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84771" y="1243825"/>
            <a:ext cx="12308250" cy="525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  <p:sp>
        <p:nvSpPr>
          <p:cNvPr id="5125" name="Rectangle 7"/>
          <p:cNvSpPr>
            <a:spLocks noGrp="1"/>
          </p:cNvSpPr>
          <p:nvPr>
            <p:ph type="dt" sz="half" idx="2"/>
          </p:nvPr>
        </p:nvSpPr>
        <p:spPr>
          <a:xfrm>
            <a:off x="477173" y="6813835"/>
            <a:ext cx="2806898" cy="5052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768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Rectangle 8"/>
          <p:cNvSpPr>
            <a:spLocks noGrp="1"/>
          </p:cNvSpPr>
          <p:nvPr>
            <p:ph type="ftr" sz="quarter" idx="3"/>
          </p:nvPr>
        </p:nvSpPr>
        <p:spPr>
          <a:xfrm>
            <a:off x="4615010" y="6813835"/>
            <a:ext cx="4266485" cy="5052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547" b="1" noProof="1">
                <a:latin typeface="Arial" pitchFamily="34" charset="0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127" name="Rectangle 9"/>
          <p:cNvSpPr>
            <a:spLocks noGrp="1"/>
          </p:cNvSpPr>
          <p:nvPr>
            <p:ph type="sldNum" sz="quarter" idx="4"/>
          </p:nvPr>
        </p:nvSpPr>
        <p:spPr>
          <a:xfrm>
            <a:off x="9814789" y="6813835"/>
            <a:ext cx="2806898" cy="5052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221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895919B-AF1B-4B2D-9A61-1ACFDC1C166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3080" name="Rectangle 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5196" y="296483"/>
            <a:ext cx="10967957" cy="70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81" name="Line 16"/>
          <p:cNvSpPr>
            <a:spLocks noChangeShapeType="1"/>
          </p:cNvSpPr>
          <p:nvPr userDrawn="1"/>
        </p:nvSpPr>
        <p:spPr bwMode="auto">
          <a:xfrm>
            <a:off x="215197" y="1082425"/>
            <a:ext cx="9889639" cy="0"/>
          </a:xfrm>
          <a:prstGeom prst="line">
            <a:avLst/>
          </a:prstGeom>
          <a:noFill/>
          <a:ln w="12700">
            <a:solidFill>
              <a:srgbClr val="0099FF"/>
            </a:solidFill>
            <a:round/>
            <a:headEnd/>
            <a:tailEnd/>
          </a:ln>
          <a:effectLst>
            <a:prstShdw prst="shdw17" dist="17961" dir="13500000">
              <a:srgbClr val="005C99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65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78" b="1" kern="1200">
          <a:solidFill>
            <a:srgbClr val="0000CC"/>
          </a:solidFill>
          <a:latin typeface="+mj-lt"/>
          <a:ea typeface="宋体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宋体" pitchFamily="2" charset="-122"/>
        </a:defRPr>
      </a:lvl5pPr>
      <a:lvl6pPr marL="505252"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SimSun" pitchFamily="2" charset="-122"/>
        </a:defRPr>
      </a:lvl6pPr>
      <a:lvl7pPr marL="1010503"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SimSun" pitchFamily="2" charset="-122"/>
        </a:defRPr>
      </a:lvl7pPr>
      <a:lvl8pPr marL="1515755"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SimSun" pitchFamily="2" charset="-122"/>
        </a:defRPr>
      </a:lvl8pPr>
      <a:lvl9pPr marL="2021007" algn="l" rtl="0" eaLnBrk="0" fontAlgn="base" hangingPunct="0">
        <a:spcBef>
          <a:spcPct val="0"/>
        </a:spcBef>
        <a:spcAft>
          <a:spcPct val="0"/>
        </a:spcAft>
        <a:defRPr sz="3978" b="1">
          <a:solidFill>
            <a:srgbClr val="0000CC"/>
          </a:solidFill>
          <a:latin typeface="Arial" pitchFamily="34" charset="0"/>
          <a:ea typeface="SimSun" pitchFamily="2" charset="-122"/>
        </a:defRPr>
      </a:lvl9pPr>
    </p:titleStyle>
    <p:bodyStyle>
      <a:lvl1pPr marL="378939" indent="-378939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FF0000"/>
        </a:buClr>
        <a:buSzPct val="90000"/>
        <a:buFont typeface="Wingdings" panose="05000000000000000000" pitchFamily="2" charset="2"/>
        <a:buChar char="u"/>
        <a:defRPr sz="3536" kern="1200">
          <a:solidFill>
            <a:schemeClr val="bg2"/>
          </a:solidFill>
          <a:latin typeface="+mn-lt"/>
          <a:ea typeface="宋体" pitchFamily="2" charset="-122"/>
          <a:cs typeface="+mn-cs"/>
        </a:defRPr>
      </a:lvl1pPr>
      <a:lvl2pPr marL="821034" lvl="1" indent="-315782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Font typeface="Wingdings" panose="05000000000000000000" pitchFamily="2" charset="2"/>
        <a:buChar char="Ø"/>
        <a:defRPr sz="3094" kern="1200">
          <a:solidFill>
            <a:schemeClr val="bg2"/>
          </a:solidFill>
          <a:latin typeface="+mn-lt"/>
          <a:ea typeface="宋体" pitchFamily="2" charset="-122"/>
          <a:cs typeface="+mn-cs"/>
        </a:defRPr>
      </a:lvl2pPr>
      <a:lvl3pPr marL="1263129" lvl="2" indent="-252626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Char char="þ"/>
        <a:defRPr sz="2652" kern="1200">
          <a:solidFill>
            <a:schemeClr val="bg2"/>
          </a:solidFill>
          <a:latin typeface="+mn-lt"/>
          <a:ea typeface="宋体" pitchFamily="2" charset="-122"/>
          <a:cs typeface="+mn-cs"/>
        </a:defRPr>
      </a:lvl3pPr>
      <a:lvl4pPr marL="1768381" lvl="3" indent="-252626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Font typeface="Wingdings" panose="05000000000000000000" pitchFamily="2" charset="2"/>
        <a:buChar char="–"/>
        <a:defRPr sz="2210" b="1" kern="1200">
          <a:solidFill>
            <a:srgbClr val="3366FF"/>
          </a:solidFill>
          <a:latin typeface="+mn-lt"/>
          <a:ea typeface="宋体" pitchFamily="2" charset="-122"/>
          <a:cs typeface="+mn-cs"/>
        </a:defRPr>
      </a:lvl4pPr>
      <a:lvl5pPr marL="2273633" lvl="4" indent="-252626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Font typeface="Wingdings" panose="05000000000000000000" pitchFamily="2" charset="2"/>
        <a:buChar char="r"/>
        <a:defRPr sz="2210" b="1" kern="1200">
          <a:solidFill>
            <a:srgbClr val="000066"/>
          </a:solidFill>
          <a:latin typeface="+mn-lt"/>
          <a:ea typeface="宋体" pitchFamily="2" charset="-122"/>
          <a:cs typeface="+mn-cs"/>
        </a:defRPr>
      </a:lvl5pPr>
      <a:lvl6pPr marL="2778884" lvl="5" indent="-252626" algn="l" defTabSz="1010503" eaLnBrk="0" fontAlgn="base" latinLnBrk="0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Tx/>
        <a:buFont typeface="Wingdings" panose="05000000000000000000" pitchFamily="2" charset="2"/>
        <a:buChar char="r"/>
        <a:defRPr sz="2210" b="1" i="0" u="none" kern="1200" baseline="0">
          <a:solidFill>
            <a:srgbClr val="000066"/>
          </a:solidFill>
          <a:latin typeface="+mn-lt"/>
          <a:ea typeface="+mn-ea"/>
          <a:cs typeface="+mn-cs"/>
        </a:defRPr>
      </a:lvl6pPr>
      <a:lvl7pPr marL="3284136" lvl="6" indent="-252626" algn="l" defTabSz="1010503" eaLnBrk="0" fontAlgn="base" latinLnBrk="0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Tx/>
        <a:buFont typeface="Wingdings" panose="05000000000000000000" pitchFamily="2" charset="2"/>
        <a:buChar char="r"/>
        <a:defRPr sz="2210" b="1" i="0" u="none" kern="1200" baseline="0">
          <a:solidFill>
            <a:srgbClr val="000066"/>
          </a:solidFill>
          <a:latin typeface="+mn-lt"/>
          <a:ea typeface="+mn-ea"/>
          <a:cs typeface="+mn-cs"/>
        </a:defRPr>
      </a:lvl7pPr>
      <a:lvl8pPr marL="3789388" lvl="7" indent="-252626" algn="l" defTabSz="1010503" eaLnBrk="0" fontAlgn="base" latinLnBrk="0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Tx/>
        <a:buFont typeface="Wingdings" panose="05000000000000000000" pitchFamily="2" charset="2"/>
        <a:buChar char="r"/>
        <a:defRPr sz="2210" b="1" i="0" u="none" kern="1200" baseline="0">
          <a:solidFill>
            <a:srgbClr val="000066"/>
          </a:solidFill>
          <a:latin typeface="+mn-lt"/>
          <a:ea typeface="+mn-ea"/>
          <a:cs typeface="+mn-cs"/>
        </a:defRPr>
      </a:lvl8pPr>
      <a:lvl9pPr marL="4294640" lvl="8" indent="-252626" algn="l" defTabSz="1010503" eaLnBrk="0" fontAlgn="base" latinLnBrk="0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00CC"/>
        </a:buClr>
        <a:buSzTx/>
        <a:buFont typeface="Wingdings" panose="05000000000000000000" pitchFamily="2" charset="2"/>
        <a:buChar char="r"/>
        <a:defRPr sz="2210" b="1" i="0" u="none" kern="1200" baseline="0">
          <a:solidFill>
            <a:srgbClr val="000066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1010503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989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5252" lvl="1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2pPr>
      <a:lvl3pPr marL="1010503" lvl="2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3pPr>
      <a:lvl4pPr marL="1515755" lvl="3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4pPr>
      <a:lvl5pPr marL="2021007" lvl="4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5pPr>
      <a:lvl6pPr marL="2526259" lvl="5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6pPr>
      <a:lvl7pPr marL="3031510" lvl="6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7pPr>
      <a:lvl8pPr marL="3536762" lvl="7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8pPr>
      <a:lvl9pPr marL="4042014" lvl="8" indent="0" algn="l" defTabSz="1010503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HY견고딕"/>
          <a:ea typeface="SimSun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6277" y="403497"/>
            <a:ext cx="11620560" cy="1464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277" y="2017485"/>
            <a:ext cx="11620560" cy="4808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6277" y="7024356"/>
            <a:ext cx="3031450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62969" y="7024356"/>
            <a:ext cx="4547176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15386" y="7024356"/>
            <a:ext cx="3031450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A5E155-B2B4-4090-88B8-15484F5BF4CF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594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defTabSz="1010503" rtl="0" eaLnBrk="1" latinLnBrk="0" hangingPunct="1">
        <a:lnSpc>
          <a:spcPct val="90000"/>
        </a:lnSpc>
        <a:spcBef>
          <a:spcPct val="0"/>
        </a:spcBef>
        <a:buNone/>
        <a:defRPr sz="48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626" indent="-252626" algn="l" defTabSz="1010503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094" kern="1200">
          <a:solidFill>
            <a:schemeClr val="tx1"/>
          </a:solidFill>
          <a:latin typeface="+mn-lt"/>
          <a:ea typeface="+mn-ea"/>
          <a:cs typeface="+mn-cs"/>
        </a:defRPr>
      </a:lvl1pPr>
      <a:lvl2pPr marL="757878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2652" kern="1200">
          <a:solidFill>
            <a:schemeClr val="tx1"/>
          </a:solidFill>
          <a:latin typeface="+mn-lt"/>
          <a:ea typeface="+mn-ea"/>
          <a:cs typeface="+mn-cs"/>
        </a:defRPr>
      </a:lvl2pPr>
      <a:lvl3pPr marL="1263129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2210" kern="1200">
          <a:solidFill>
            <a:schemeClr val="tx1"/>
          </a:solidFill>
          <a:latin typeface="+mn-lt"/>
          <a:ea typeface="+mn-ea"/>
          <a:cs typeface="+mn-cs"/>
        </a:defRPr>
      </a:lvl3pPr>
      <a:lvl4pPr marL="1768381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4pPr>
      <a:lvl5pPr marL="2273633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5pPr>
      <a:lvl6pPr marL="2778884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6pPr>
      <a:lvl7pPr marL="3284136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7pPr>
      <a:lvl8pPr marL="3789388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8pPr>
      <a:lvl9pPr marL="4294640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1pPr>
      <a:lvl2pPr marL="505252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2pPr>
      <a:lvl3pPr marL="1010503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3pPr>
      <a:lvl4pPr marL="1515755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4pPr>
      <a:lvl5pPr marL="2021007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5pPr>
      <a:lvl6pPr marL="2526259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6pPr>
      <a:lvl7pPr marL="3031510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7pPr>
      <a:lvl8pPr marL="3536762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8pPr>
      <a:lvl9pPr marL="4042014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6277" y="403497"/>
            <a:ext cx="11620560" cy="1464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277" y="2017485"/>
            <a:ext cx="11620560" cy="4808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6277" y="7024356"/>
            <a:ext cx="3031450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62969" y="7024356"/>
            <a:ext cx="4547176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15386" y="7024356"/>
            <a:ext cx="3031450" cy="4034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A5E155-B2B4-4090-88B8-15484F5BF4CF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2"/>
          <p:cNvSpPr>
            <a:spLocks noChangeArrowheads="1"/>
          </p:cNvSpPr>
          <p:nvPr userDrawn="1"/>
        </p:nvSpPr>
        <p:spPr bwMode="auto">
          <a:xfrm flipV="1">
            <a:off x="2340" y="6575247"/>
            <a:ext cx="13466096" cy="103154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9FC5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8" name="Rectangle 3"/>
          <p:cNvSpPr>
            <a:spLocks noChangeArrowheads="1"/>
          </p:cNvSpPr>
          <p:nvPr userDrawn="1"/>
        </p:nvSpPr>
        <p:spPr bwMode="auto">
          <a:xfrm flipV="1">
            <a:off x="1" y="-3509"/>
            <a:ext cx="13466097" cy="1326277"/>
          </a:xfrm>
          <a:prstGeom prst="rect">
            <a:avLst/>
          </a:prstGeom>
          <a:gradFill rotWithShape="0">
            <a:gsLst>
              <a:gs pos="0">
                <a:srgbClr val="7FB2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HY견고딕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9" name="Line 16"/>
          <p:cNvSpPr>
            <a:spLocks noChangeShapeType="1"/>
          </p:cNvSpPr>
          <p:nvPr userDrawn="1"/>
        </p:nvSpPr>
        <p:spPr bwMode="auto">
          <a:xfrm>
            <a:off x="215197" y="1082425"/>
            <a:ext cx="9889639" cy="0"/>
          </a:xfrm>
          <a:prstGeom prst="line">
            <a:avLst/>
          </a:prstGeom>
          <a:noFill/>
          <a:ln w="12700">
            <a:solidFill>
              <a:srgbClr val="0099FF"/>
            </a:solidFill>
            <a:round/>
            <a:headEnd/>
            <a:tailEnd/>
          </a:ln>
          <a:effectLst>
            <a:prstShdw prst="shdw17" dist="17961" dir="13500000">
              <a:srgbClr val="005C99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645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1010503" rtl="0" eaLnBrk="1" latinLnBrk="0" hangingPunct="1">
        <a:lnSpc>
          <a:spcPct val="90000"/>
        </a:lnSpc>
        <a:spcBef>
          <a:spcPct val="0"/>
        </a:spcBef>
        <a:buNone/>
        <a:defRPr sz="48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626" indent="-252626" algn="l" defTabSz="1010503" rtl="0" eaLnBrk="1" latinLnBrk="0" hangingPunct="1">
        <a:lnSpc>
          <a:spcPct val="90000"/>
        </a:lnSpc>
        <a:spcBef>
          <a:spcPts val="1105"/>
        </a:spcBef>
        <a:buFont typeface="Arial" panose="020B0604020202020204" pitchFamily="34" charset="0"/>
        <a:buChar char="•"/>
        <a:defRPr sz="3094" kern="1200">
          <a:solidFill>
            <a:schemeClr val="tx1"/>
          </a:solidFill>
          <a:latin typeface="+mn-lt"/>
          <a:ea typeface="+mn-ea"/>
          <a:cs typeface="+mn-cs"/>
        </a:defRPr>
      </a:lvl1pPr>
      <a:lvl2pPr marL="757878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2652" kern="1200">
          <a:solidFill>
            <a:schemeClr val="tx1"/>
          </a:solidFill>
          <a:latin typeface="+mn-lt"/>
          <a:ea typeface="+mn-ea"/>
          <a:cs typeface="+mn-cs"/>
        </a:defRPr>
      </a:lvl2pPr>
      <a:lvl3pPr marL="1263129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2210" kern="1200">
          <a:solidFill>
            <a:schemeClr val="tx1"/>
          </a:solidFill>
          <a:latin typeface="+mn-lt"/>
          <a:ea typeface="+mn-ea"/>
          <a:cs typeface="+mn-cs"/>
        </a:defRPr>
      </a:lvl3pPr>
      <a:lvl4pPr marL="1768381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4pPr>
      <a:lvl5pPr marL="2273633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5pPr>
      <a:lvl6pPr marL="2778884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6pPr>
      <a:lvl7pPr marL="3284136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7pPr>
      <a:lvl8pPr marL="3789388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8pPr>
      <a:lvl9pPr marL="4294640" indent="-252626" algn="l" defTabSz="1010503" rtl="0" eaLnBrk="1" latinLnBrk="0" hangingPunct="1">
        <a:lnSpc>
          <a:spcPct val="90000"/>
        </a:lnSpc>
        <a:spcBef>
          <a:spcPts val="553"/>
        </a:spcBef>
        <a:buFont typeface="Arial" panose="020B0604020202020204" pitchFamily="34" charset="0"/>
        <a:buChar char="•"/>
        <a:defRPr sz="19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1pPr>
      <a:lvl2pPr marL="505252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2pPr>
      <a:lvl3pPr marL="1010503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3pPr>
      <a:lvl4pPr marL="1515755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4pPr>
      <a:lvl5pPr marL="2021007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5pPr>
      <a:lvl6pPr marL="2526259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6pPr>
      <a:lvl7pPr marL="3031510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7pPr>
      <a:lvl8pPr marL="3536762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8pPr>
      <a:lvl9pPr marL="4042014" algn="l" defTabSz="1010503" rtl="0" eaLnBrk="1" latinLnBrk="0" hangingPunct="1">
        <a:defRPr sz="19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1.v2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13583" y="1786872"/>
            <a:ext cx="8973938" cy="1210402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50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第</a:t>
            </a:r>
            <a:r>
              <a:rPr lang="en-US" altLang="zh-CN" sz="50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50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节</a:t>
            </a:r>
            <a:r>
              <a:rPr lang="en-US" altLang="zh-CN" sz="50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50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小分子在固体表面的吸附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350" y="3538700"/>
            <a:ext cx="8065294" cy="182977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zh-CN" altLang="en-US" sz="2652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授课教师：易文才</a:t>
            </a:r>
            <a:endParaRPr lang="en-US" altLang="zh-CN" sz="2652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zh-CN" altLang="en-US" sz="2652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授课专业：新能源材料与器件</a:t>
            </a:r>
            <a:endParaRPr lang="zh-CN" altLang="en-US" sz="3094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1988" name="Rectangle 2"/>
          <p:cNvSpPr>
            <a:spLocks noGrp="1" noChangeArrowheads="1"/>
          </p:cNvSpPr>
          <p:nvPr/>
        </p:nvSpPr>
        <p:spPr bwMode="auto">
          <a:xfrm>
            <a:off x="111820" y="126172"/>
            <a:ext cx="8115551" cy="63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120000"/>
              </a:lnSpc>
              <a:spcBef>
                <a:spcPct val="20000"/>
              </a:spcBef>
              <a:buClr>
                <a:srgbClr val="FF0000"/>
              </a:buClr>
              <a:buSzPct val="90000"/>
              <a:buFont typeface="Wingdings" panose="05000000000000000000" pitchFamily="2" charset="2"/>
              <a:buChar char="u"/>
              <a:defRPr sz="3200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Font typeface="Wingdings" panose="05000000000000000000" pitchFamily="2" charset="2"/>
              <a:buChar char="Ø"/>
              <a:defRPr sz="2800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þ"/>
              <a:defRPr sz="2400">
                <a:solidFill>
                  <a:schemeClr val="bg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Font typeface="Wingdings" panose="05000000000000000000" pitchFamily="2" charset="2"/>
              <a:buChar char="–"/>
              <a:defRPr sz="2000" b="1">
                <a:solidFill>
                  <a:srgbClr val="3366FF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Clr>
                <a:srgbClr val="0000CC"/>
              </a:buClr>
              <a:buFont typeface="Wingdings" panose="05000000000000000000" pitchFamily="2" charset="2"/>
              <a:buChar char="r"/>
              <a:defRPr sz="2000" b="1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Wingdings" panose="05000000000000000000" pitchFamily="2" charset="2"/>
              <a:buChar char="r"/>
              <a:defRPr sz="2000" b="1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Wingdings" panose="05000000000000000000" pitchFamily="2" charset="2"/>
              <a:buChar char="r"/>
              <a:defRPr sz="2000" b="1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Wingdings" panose="05000000000000000000" pitchFamily="2" charset="2"/>
              <a:buChar char="r"/>
              <a:defRPr sz="2000" b="1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Wingdings" panose="05000000000000000000" pitchFamily="2" charset="2"/>
              <a:buChar char="r"/>
              <a:defRPr sz="2000" b="1">
                <a:solidFill>
                  <a:srgbClr val="000066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altLang="zh-CN" sz="3536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536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材料计算物理</a:t>
            </a:r>
            <a:r>
              <a:rPr lang="en-US" altLang="zh-CN" sz="3536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3536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第六章</a:t>
            </a:r>
            <a:endParaRPr lang="zh-CN" altLang="zh-CN" sz="3536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https://ts1.cn.mm.bing.net/th/id/R-C.adf258212fb6f7710dc2b65dab1dee6f?rik=m64fvhL9mfbQhg&amp;riu=http%3a%2f%2fwww.yizhidou.com%2fPublic%2fhome%2fimages%2frgzn02.jpg&amp;ehk=UwiXfWHSpqm0TuwOqYN31tUPTMHYutH6AvS0PmWoWKs%3d&amp;risl=&amp;pid=ImgRaw&amp;r=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" r="12638"/>
          <a:stretch/>
        </p:blipFill>
        <p:spPr bwMode="auto">
          <a:xfrm>
            <a:off x="5368404" y="5511229"/>
            <a:ext cx="2664296" cy="157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24" y="5517554"/>
            <a:ext cx="2495460" cy="156798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71176" y="709243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人工智能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731" y="5222715"/>
            <a:ext cx="2694469" cy="185369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439026" y="7056575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材料研发</a:t>
            </a:r>
          </a:p>
        </p:txBody>
      </p:sp>
      <p:sp>
        <p:nvSpPr>
          <p:cNvPr id="9" name="下弧形箭头 8"/>
          <p:cNvSpPr/>
          <p:nvPr/>
        </p:nvSpPr>
        <p:spPr>
          <a:xfrm rot="13296848">
            <a:off x="11274713" y="5474159"/>
            <a:ext cx="837416" cy="427464"/>
          </a:xfrm>
          <a:prstGeom prst="curvedUp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95121" y="7083221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人工智能</a:t>
            </a:r>
            <a:r>
              <a:rPr lang="en-US" altLang="zh-CN" b="1" dirty="0"/>
              <a:t>&amp;</a:t>
            </a:r>
            <a:r>
              <a:rPr lang="zh-CN" altLang="en-US" b="1" dirty="0"/>
              <a:t>材料研发</a:t>
            </a:r>
          </a:p>
        </p:txBody>
      </p:sp>
    </p:spTree>
    <p:extLst>
      <p:ext uri="{BB962C8B-B14F-4D97-AF65-F5344CB8AC3E}">
        <p14:creationId xmlns:p14="http://schemas.microsoft.com/office/powerpoint/2010/main" val="315411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9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0572" y="116954"/>
            <a:ext cx="11620560" cy="792089"/>
          </a:xfrm>
        </p:spPr>
        <p:txBody>
          <a:bodyPr>
            <a:normAutofit/>
          </a:bodyPr>
          <a:lstStyle/>
          <a:p>
            <a:r>
              <a:rPr lang="zh-CN" altLang="en-US" sz="3400" b="1" dirty="0">
                <a:latin typeface="宋体" panose="02010600030101010101" pitchFamily="2" charset="-122"/>
                <a:ea typeface="宋体" panose="02010600030101010101" pitchFamily="2" charset="-122"/>
              </a:rPr>
              <a:t>课程导入：闻香识味</a:t>
            </a: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2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704578D-241E-47E6-B227-7EB608DDA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94" y="2937763"/>
            <a:ext cx="4644234" cy="387491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96A65D7-F27E-4E84-881E-3C1D01E3B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80" y="2827339"/>
            <a:ext cx="800000" cy="6000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E6B933C2-4AE3-4604-A308-2C6FBB1055A0}"/>
              </a:ext>
            </a:extLst>
          </p:cNvPr>
          <p:cNvSpPr/>
          <p:nvPr/>
        </p:nvSpPr>
        <p:spPr>
          <a:xfrm>
            <a:off x="407210" y="1299352"/>
            <a:ext cx="48245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梅花</a:t>
            </a:r>
            <a:endParaRPr lang="en-US" altLang="zh-CN" sz="2200" b="1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200" b="1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墙角数枝梅，凌寒独自开。</a:t>
            </a:r>
            <a:br>
              <a:rPr lang="zh-CN" altLang="en-US" sz="2200" b="1" dirty="0"/>
            </a:br>
            <a:r>
              <a:rPr lang="zh-CN" altLang="en-US" sz="2200" b="1" dirty="0">
                <a:solidFill>
                  <a:srgbClr val="B008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遥知不是雪，为有暗香来。</a:t>
            </a:r>
            <a:endParaRPr lang="zh-CN" altLang="en-US" sz="2200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2F62813-6B7D-4055-B241-CF32023EED1E}"/>
              </a:ext>
            </a:extLst>
          </p:cNvPr>
          <p:cNvSpPr/>
          <p:nvPr/>
        </p:nvSpPr>
        <p:spPr>
          <a:xfrm>
            <a:off x="751980" y="6923102"/>
            <a:ext cx="47077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识别气体的物理根源是什么？</a:t>
            </a:r>
            <a:endParaRPr lang="en-US" altLang="zh-CN" sz="2200" b="1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D3F1313-F7FF-4528-96A1-0A93CC45EE8A}"/>
              </a:ext>
            </a:extLst>
          </p:cNvPr>
          <p:cNvSpPr/>
          <p:nvPr/>
        </p:nvSpPr>
        <p:spPr>
          <a:xfrm>
            <a:off x="7312620" y="6699528"/>
            <a:ext cx="385233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如何突破人类鼻子的有限性？</a:t>
            </a:r>
            <a:endParaRPr lang="zh-CN" altLang="en-US" sz="2200" b="1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F9216DD-39AF-40A9-B027-1A82D2926DA1}"/>
              </a:ext>
            </a:extLst>
          </p:cNvPr>
          <p:cNvSpPr/>
          <p:nvPr/>
        </p:nvSpPr>
        <p:spPr>
          <a:xfrm>
            <a:off x="6255658" y="5504037"/>
            <a:ext cx="27493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b="1" dirty="0"/>
              <a:t>CO</a:t>
            </a:r>
            <a:r>
              <a:rPr lang="zh-CN" altLang="en-US" sz="2200" b="1" dirty="0"/>
              <a:t>无色无味</a:t>
            </a:r>
            <a:endParaRPr lang="en-US" altLang="zh-CN" sz="2200" b="1" dirty="0"/>
          </a:p>
          <a:p>
            <a:pPr algn="ctr"/>
            <a:r>
              <a:rPr lang="en-US" altLang="zh-CN" sz="2200" b="1" dirty="0"/>
              <a:t>&gt; 200 ppm 2h</a:t>
            </a:r>
            <a:r>
              <a:rPr lang="zh-CN" altLang="en-US" sz="2200" b="1" dirty="0"/>
              <a:t>中毒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111490B-FC2E-42AD-B43B-87526C1D6375}"/>
              </a:ext>
            </a:extLst>
          </p:cNvPr>
          <p:cNvSpPr/>
          <p:nvPr/>
        </p:nvSpPr>
        <p:spPr>
          <a:xfrm>
            <a:off x="9763479" y="5521731"/>
            <a:ext cx="274937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200" b="1" dirty="0"/>
              <a:t>CH</a:t>
            </a:r>
            <a:r>
              <a:rPr lang="en-US" altLang="zh-CN" sz="2200" b="1" baseline="-25000" dirty="0"/>
              <a:t>4</a:t>
            </a:r>
            <a:r>
              <a:rPr lang="zh-CN" altLang="en-US" sz="2200" b="1" dirty="0"/>
              <a:t>无色无味</a:t>
            </a:r>
          </a:p>
          <a:p>
            <a:pPr algn="ctr"/>
            <a:r>
              <a:rPr lang="en-US" altLang="zh-CN" sz="2400" b="1" dirty="0"/>
              <a:t>5% ~ 16% </a:t>
            </a:r>
            <a:r>
              <a:rPr lang="zh-CN" altLang="en-US" sz="2400" b="1" dirty="0"/>
              <a:t>爆炸</a:t>
            </a:r>
            <a:endParaRPr lang="en-US" altLang="zh-CN" sz="22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F4BED8E-C73E-4E92-9474-71E6010EFF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4"/>
          <a:stretch/>
        </p:blipFill>
        <p:spPr>
          <a:xfrm>
            <a:off x="6255658" y="1507585"/>
            <a:ext cx="2752363" cy="39471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281CB28-260D-4279-BFB6-1228499A6A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4"/>
          <a:stretch/>
        </p:blipFill>
        <p:spPr>
          <a:xfrm>
            <a:off x="9777530" y="1507585"/>
            <a:ext cx="2752363" cy="394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2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6146" y="163054"/>
            <a:ext cx="8754205" cy="630942"/>
          </a:xfrm>
        </p:spPr>
        <p:txBody>
          <a:bodyPr/>
          <a:lstStyle/>
          <a:p>
            <a:r>
              <a:rPr lang="zh-CN" altLang="en-US" sz="3400" b="1" dirty="0">
                <a:latin typeface="宋体" panose="02010600030101010101" pitchFamily="2" charset="-122"/>
                <a:ea typeface="宋体" panose="02010600030101010101" pitchFamily="2" charset="-122"/>
              </a:rPr>
              <a:t>分子吸附的虚拟仿真实验</a:t>
            </a:r>
            <a:endParaRPr lang="zh-CN" altLang="en-US" sz="3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401" y="5338398"/>
            <a:ext cx="251015" cy="22745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391" y="5323338"/>
            <a:ext cx="236854" cy="2414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0104" y="5348047"/>
            <a:ext cx="219300" cy="21678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0768" y="5327202"/>
            <a:ext cx="227543" cy="23091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879370" y="5272361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79132" y="528747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82856" y="525799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510891" y="5248121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23304" y="5748094"/>
            <a:ext cx="47211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优化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原胞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切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111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晶面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优化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20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构建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CO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CO</a:t>
            </a:r>
            <a:r>
              <a:rPr lang="en-US" altLang="zh-CN" sz="2400" b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分子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优化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4" name="右大括号 3"/>
          <p:cNvSpPr/>
          <p:nvPr/>
        </p:nvSpPr>
        <p:spPr>
          <a:xfrm>
            <a:off x="5882835" y="6079102"/>
            <a:ext cx="216510" cy="93610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243361" y="6212084"/>
            <a:ext cx="5634876" cy="576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共吸附结构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300 K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分子动力学模拟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10 </a:t>
            </a:r>
            <a:r>
              <a:rPr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ps</a:t>
            </a:r>
            <a:endParaRPr lang="zh-CN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MD 轨迹动画">
            <a:hlinkClick r:id="" action="ppaction://media"/>
            <a:extLst>
              <a:ext uri="{FF2B5EF4-FFF2-40B4-BE49-F238E27FC236}">
                <a16:creationId xmlns:a16="http://schemas.microsoft.com/office/drawing/2014/main" id="{4BD14177-E0BD-441F-A9DC-137663B5E3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82014" y="1152002"/>
            <a:ext cx="5679592" cy="411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45667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836" y="116954"/>
            <a:ext cx="8754205" cy="630942"/>
          </a:xfrm>
        </p:spPr>
        <p:txBody>
          <a:bodyPr/>
          <a:lstStyle/>
          <a:p>
            <a:r>
              <a:rPr lang="zh-CN" altLang="en-US" sz="3400" b="1" dirty="0">
                <a:latin typeface="宋体" panose="02010600030101010101" pitchFamily="2" charset="-122"/>
                <a:ea typeface="宋体" panose="02010600030101010101" pitchFamily="2" charset="-122"/>
              </a:rPr>
              <a:t>分子吸附的虚拟仿真实验</a:t>
            </a:r>
            <a:endParaRPr lang="zh-CN" altLang="en-US" sz="3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826" y="1368504"/>
            <a:ext cx="2918157" cy="291815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04708" y="435442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584428" y="5877594"/>
            <a:ext cx="2160240" cy="792088"/>
          </a:xfrm>
          <a:prstGeom prst="roundRect">
            <a:avLst/>
          </a:prstGeom>
          <a:solidFill>
            <a:srgbClr val="FFC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600" b="1" dirty="0"/>
              <a:t>物理机制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029" y="1485107"/>
            <a:ext cx="4911883" cy="4063139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119932" y="5877594"/>
            <a:ext cx="2160240" cy="792088"/>
          </a:xfrm>
          <a:prstGeom prst="roundRect">
            <a:avLst/>
          </a:prstGeom>
          <a:solidFill>
            <a:srgbClr val="FFC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600" b="1" dirty="0"/>
              <a:t>吸附分类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9947812" y="5877594"/>
            <a:ext cx="2160240" cy="792088"/>
          </a:xfrm>
          <a:prstGeom prst="roundRect">
            <a:avLst/>
          </a:prstGeom>
          <a:solidFill>
            <a:srgbClr val="FFC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600" b="1" dirty="0"/>
              <a:t>实际用途</a:t>
            </a:r>
          </a:p>
        </p:txBody>
      </p:sp>
      <p:sp>
        <p:nvSpPr>
          <p:cNvPr id="13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981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3353" y="170517"/>
            <a:ext cx="2562442" cy="594510"/>
          </a:xfrm>
        </p:spPr>
        <p:txBody>
          <a:bodyPr>
            <a:normAutofit fontScale="90000"/>
          </a:bodyPr>
          <a:lstStyle/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教学内容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263948" y="1989162"/>
            <a:ext cx="9649072" cy="311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83" tIns="41279" rIns="79383" bIns="41279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400" b="1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吸附机理与吸附能定义（重点）</a:t>
            </a:r>
            <a:endParaRPr lang="en-US" altLang="zh-CN" sz="3400" b="1" dirty="0">
              <a:solidFill>
                <a:srgbClr val="FF0000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altLang="zh-CN" sz="3400" b="1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400" b="1" dirty="0">
                <a:latin typeface="宋体" panose="02010600030101010101" pitchFamily="2" charset="-122"/>
                <a:cs typeface="Times New Roman" panose="02020603050405020304" pitchFamily="18" charset="0"/>
              </a:rPr>
              <a:t>吸附能的计算方法</a:t>
            </a:r>
            <a:endParaRPr lang="en-US" altLang="zh-CN" sz="3400" b="1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altLang="zh-CN" sz="3400" b="1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3400" b="1" dirty="0">
                <a:latin typeface="宋体" panose="02010600030101010101" pitchFamily="2" charset="-122"/>
                <a:cs typeface="Times New Roman" panose="02020603050405020304" pitchFamily="18" charset="0"/>
              </a:rPr>
              <a:t>吸附能的应用（难点）</a:t>
            </a:r>
            <a:endParaRPr lang="en-US" altLang="zh-CN" sz="3400" b="1" dirty="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5FD3EF7-B37D-4052-8EAF-3C1AAEB5DD0C}"/>
              </a:ext>
            </a:extLst>
          </p:cNvPr>
          <p:cNvCxnSpPr/>
          <p:nvPr/>
        </p:nvCxnSpPr>
        <p:spPr>
          <a:xfrm>
            <a:off x="5728444" y="3573338"/>
            <a:ext cx="252028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C051561-5657-4CB8-9621-209E1C0AC701}"/>
              </a:ext>
            </a:extLst>
          </p:cNvPr>
          <p:cNvCxnSpPr>
            <a:cxnSpLocks/>
          </p:cNvCxnSpPr>
          <p:nvPr/>
        </p:nvCxnSpPr>
        <p:spPr>
          <a:xfrm>
            <a:off x="8248724" y="2565226"/>
            <a:ext cx="5760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E092EAF-FDA9-49BA-A25E-F3E23C116C34}"/>
              </a:ext>
            </a:extLst>
          </p:cNvPr>
          <p:cNvCxnSpPr>
            <a:cxnSpLocks/>
          </p:cNvCxnSpPr>
          <p:nvPr/>
        </p:nvCxnSpPr>
        <p:spPr>
          <a:xfrm>
            <a:off x="8248724" y="4437434"/>
            <a:ext cx="5760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6352BB4F-E55E-4B56-8F15-F96D50896DBE}"/>
              </a:ext>
            </a:extLst>
          </p:cNvPr>
          <p:cNvCxnSpPr>
            <a:cxnSpLocks/>
          </p:cNvCxnSpPr>
          <p:nvPr/>
        </p:nvCxnSpPr>
        <p:spPr>
          <a:xfrm>
            <a:off x="8248724" y="2565226"/>
            <a:ext cx="0" cy="187220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0FB0CAF8-A588-4C49-A000-59664EBD5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4788" y="2261934"/>
            <a:ext cx="3024334" cy="60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83" tIns="41279" rIns="79383" bIns="41279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3400" b="1" dirty="0">
                <a:latin typeface="宋体" panose="02010600030101010101" pitchFamily="2" charset="-122"/>
                <a:cs typeface="Times New Roman" panose="02020603050405020304" pitchFamily="18" charset="0"/>
              </a:rPr>
              <a:t>建立结构模型</a:t>
            </a:r>
            <a:endParaRPr lang="en-US" altLang="zh-CN" sz="3400" b="1" dirty="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2AB5C228-6A16-46CE-B3B8-C36517ECF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4788" y="4118882"/>
            <a:ext cx="3024334" cy="60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9383" tIns="41279" rIns="79383" bIns="41279" anchor="ctr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3400" b="1" dirty="0">
                <a:latin typeface="宋体" panose="02010600030101010101" pitchFamily="2" charset="-122"/>
                <a:cs typeface="Times New Roman" panose="02020603050405020304" pitchFamily="18" charset="0"/>
              </a:rPr>
              <a:t>计算总能量</a:t>
            </a:r>
            <a:endParaRPr lang="en-US" altLang="zh-CN" sz="3400" b="1" dirty="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89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6ECD3C32-7045-4B15-9110-223C7F561CD1}"/>
              </a:ext>
            </a:extLst>
          </p:cNvPr>
          <p:cNvSpPr txBox="1"/>
          <p:nvPr/>
        </p:nvSpPr>
        <p:spPr>
          <a:xfrm>
            <a:off x="255836" y="140636"/>
            <a:ext cx="543610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一、吸附机理与吸附能定义</a:t>
            </a:r>
            <a:endParaRPr lang="en-US" altLang="zh-CN" sz="34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44" y="2493218"/>
            <a:ext cx="1224136" cy="272892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220" y="1718203"/>
            <a:ext cx="1431603" cy="42248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612" y="1718203"/>
            <a:ext cx="1440160" cy="449710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99852" y="5457298"/>
            <a:ext cx="12602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块体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928244" y="602161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切表面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096596" y="630964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Pt(001)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表面</a:t>
            </a: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1623988" y="3857682"/>
            <a:ext cx="201622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5224388" y="3868947"/>
            <a:ext cx="201622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050445" y="2556976"/>
            <a:ext cx="44710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200" b="1" dirty="0"/>
              <a:t>1. </a:t>
            </a:r>
            <a:r>
              <a:rPr lang="zh-CN" altLang="en-US" sz="2200" b="1" dirty="0"/>
              <a:t>如何定义被剪开的“化学键”？</a:t>
            </a:r>
            <a:endParaRPr lang="en-US" altLang="zh-CN" sz="22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7928174" y="3818440"/>
            <a:ext cx="29527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82083" y="4205169"/>
            <a:ext cx="3754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92610" y="4438658"/>
            <a:ext cx="10711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- - - -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17128" y="2972090"/>
            <a:ext cx="10711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- - - -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9070154" y="3404640"/>
            <a:ext cx="36199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200" b="1" dirty="0"/>
              <a:t>2. </a:t>
            </a:r>
            <a:r>
              <a:rPr lang="zh-CN" altLang="en-US" sz="2200" b="1" dirty="0"/>
              <a:t>悬挂键是吸附的物理根源</a:t>
            </a:r>
            <a:endParaRPr lang="en-US" altLang="zh-CN" sz="2200" b="1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357842" y="5258020"/>
            <a:ext cx="1106631" cy="30053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753650" y="4509442"/>
            <a:ext cx="29527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760892" y="5745191"/>
            <a:ext cx="29527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961532" y="5169127"/>
            <a:ext cx="3754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694404">
            <a:off x="7536285" y="4212326"/>
            <a:ext cx="666171" cy="2914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7036" y="5198068"/>
            <a:ext cx="733815" cy="42043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0825628" y="4953103"/>
            <a:ext cx="3754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17716" y="4953103"/>
            <a:ext cx="3754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273060" y="5373538"/>
            <a:ext cx="29527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2C4767C-60A8-4711-81EA-C43ECA78E06F}"/>
              </a:ext>
            </a:extLst>
          </p:cNvPr>
          <p:cNvCxnSpPr>
            <a:stCxn id="5" idx="1"/>
            <a:endCxn id="5" idx="3"/>
          </p:cNvCxnSpPr>
          <p:nvPr/>
        </p:nvCxnSpPr>
        <p:spPr>
          <a:xfrm>
            <a:off x="327844" y="3857682"/>
            <a:ext cx="122413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5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4" grpId="0"/>
      <p:bldP spid="3" grpId="0"/>
      <p:bldP spid="16" grpId="0"/>
      <p:bldP spid="17" grpId="0"/>
      <p:bldP spid="18" grpId="0"/>
      <p:bldP spid="20" grpId="0"/>
      <p:bldP spid="22" grpId="0"/>
      <p:bldP spid="23" grpId="0"/>
      <p:bldP spid="25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63252" y="6021610"/>
            <a:ext cx="9274175" cy="654769"/>
          </a:xfrm>
        </p:spPr>
        <p:txBody>
          <a:bodyPr>
            <a:norm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化学吸附</a:t>
            </a: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-&gt;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电荷转移</a:t>
            </a: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-&gt;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化学成键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685" y="1237885"/>
            <a:ext cx="2478088" cy="39649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276" y="1502094"/>
            <a:ext cx="3620258" cy="35834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138B24-FA92-4978-9A78-23E4536D0113}"/>
              </a:ext>
            </a:extLst>
          </p:cNvPr>
          <p:cNvSpPr/>
          <p:nvPr/>
        </p:nvSpPr>
        <p:spPr>
          <a:xfrm>
            <a:off x="8032700" y="4880561"/>
            <a:ext cx="5101076" cy="11988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吸附能的定义：</a:t>
            </a:r>
            <a:endParaRPr lang="en-US" altLang="zh-CN" sz="26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i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zh-CN" altLang="en-US" sz="2600" b="1" baseline="-250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吸附能</a:t>
            </a: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600" b="1" i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zh-CN" altLang="en-US" sz="2600" b="1" baseline="-250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共吸附态 </a:t>
            </a: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 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i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zh-CN" altLang="en-US" sz="2600" b="1" baseline="-250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表面</a:t>
            </a: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+ </a:t>
            </a:r>
            <a:r>
              <a:rPr lang="en-US" altLang="zh-CN" sz="2600" b="1" i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zh-CN" altLang="en-US" sz="2600" b="1" baseline="-250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分子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6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CD3C32-7045-4B15-9110-223C7F561CD1}"/>
              </a:ext>
            </a:extLst>
          </p:cNvPr>
          <p:cNvSpPr txBox="1"/>
          <p:nvPr/>
        </p:nvSpPr>
        <p:spPr>
          <a:xfrm>
            <a:off x="208950" y="212939"/>
            <a:ext cx="56348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4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一、吸附机理与吸附能定义</a:t>
            </a:r>
            <a:endParaRPr lang="en-US" altLang="zh-CN" sz="34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FF9177-3103-4442-99E3-BEF6D3FD5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300" y="1640041"/>
            <a:ext cx="628650" cy="6858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93327C-C529-4950-B03B-8A9778EFCF62}"/>
              </a:ext>
            </a:extLst>
          </p:cNvPr>
          <p:cNvSpPr/>
          <p:nvPr/>
        </p:nvSpPr>
        <p:spPr>
          <a:xfrm>
            <a:off x="8032700" y="2669070"/>
            <a:ext cx="319991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如何区分吸附类型？</a:t>
            </a:r>
            <a:endParaRPr lang="en-US" altLang="zh-CN" sz="26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E11FDAC4-B29F-4651-A001-69BECDD0A9E9}"/>
              </a:ext>
            </a:extLst>
          </p:cNvPr>
          <p:cNvSpPr txBox="1">
            <a:spLocks/>
          </p:cNvSpPr>
          <p:nvPr/>
        </p:nvSpPr>
        <p:spPr>
          <a:xfrm>
            <a:off x="1782861" y="6573883"/>
            <a:ext cx="9274175" cy="654769"/>
          </a:xfrm>
          <a:prstGeom prst="rect">
            <a:avLst/>
          </a:prstGeom>
        </p:spPr>
        <p:txBody>
          <a:bodyPr vert="horz" lIns="91275" tIns="45637" rIns="91275" bIns="45637" rtlCol="0" anchor="ctr">
            <a:normAutofit/>
          </a:bodyPr>
          <a:lstStyle>
            <a:lvl1pPr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2pPr>
            <a:lvl3pPr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3pPr>
            <a:lvl4pPr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4pPr>
            <a:lvl5pPr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5pPr>
            <a:lvl6pPr marL="232307"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6pPr>
            <a:lvl7pPr marL="464612"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7pPr>
            <a:lvl8pPr marL="696919"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8pPr>
            <a:lvl9pPr marL="929226" algn="l" defTabSz="513011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44">
                <a:solidFill>
                  <a:schemeClr val="tx1"/>
                </a:solidFill>
                <a:latin typeface="Calibri Light" panose="020F03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物理吸附</a:t>
            </a: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-&gt;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弱相互作用</a:t>
            </a: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-&gt;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范德华作用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01EF6F-F5B7-4836-B472-279B18C5CA66}"/>
              </a:ext>
            </a:extLst>
          </p:cNvPr>
          <p:cNvSpPr/>
          <p:nvPr/>
        </p:nvSpPr>
        <p:spPr>
          <a:xfrm>
            <a:off x="7922214" y="1625255"/>
            <a:ext cx="503477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为什么固体表面会吸附特定分子？</a:t>
            </a:r>
            <a:endParaRPr lang="en-US" altLang="zh-CN" sz="26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8093327C-C529-4950-B03B-8A9778EFCF62}"/>
              </a:ext>
            </a:extLst>
          </p:cNvPr>
          <p:cNvSpPr/>
          <p:nvPr/>
        </p:nvSpPr>
        <p:spPr>
          <a:xfrm>
            <a:off x="8032700" y="3712885"/>
            <a:ext cx="42627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吸附对气敏传感器的影响？</a:t>
            </a:r>
            <a:endParaRPr lang="en-US" altLang="zh-CN" sz="26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40012" y="4490944"/>
            <a:ext cx="2372753" cy="450546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85585" y="3719711"/>
            <a:ext cx="2372753" cy="450546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35059" y="5275414"/>
            <a:ext cx="13195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吸附示例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368405" y="5196958"/>
            <a:ext cx="188705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电荷转移示例</a:t>
            </a: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4708760" y="1998456"/>
            <a:ext cx="648072" cy="5040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730976" y="6384031"/>
            <a:ext cx="85472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分类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401297" y="6250898"/>
            <a:ext cx="232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  <a:endParaRPr lang="zh-CN" altLang="en-US" sz="40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044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1" grpId="0"/>
      <p:bldP spid="12" grpId="0"/>
      <p:bldP spid="13" grpId="0"/>
      <p:bldP spid="14" grpId="0"/>
      <p:bldP spid="3" grpId="0" animBg="1"/>
      <p:bldP spid="3" grpId="1" animBg="1"/>
      <p:bldP spid="15" grpId="0" animBg="1"/>
      <p:bldP spid="15" grpId="1" animBg="1"/>
      <p:bldP spid="9" grpId="0"/>
      <p:bldP spid="16" grpId="0"/>
      <p:bldP spid="17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329" y="3202989"/>
            <a:ext cx="1345946" cy="35132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0053" y="3044860"/>
            <a:ext cx="1363374" cy="371897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014" y="3195956"/>
            <a:ext cx="1031614" cy="3513262"/>
          </a:xfrm>
          <a:prstGeom prst="rect">
            <a:avLst/>
          </a:prstGeom>
        </p:spPr>
      </p:pic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615876" y="1074016"/>
            <a:ext cx="9624584" cy="369390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Pt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原胞优化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构建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Pt111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表面模型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构建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CO-Pt(111)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共吸附模型</a:t>
            </a:r>
            <a:endParaRPr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请参考</a:t>
            </a:r>
            <a:r>
              <a:rPr lang="zh-CN" altLang="en-US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上一节</a:t>
            </a:r>
            <a:r>
              <a:rPr lang="zh-CN" altLang="en-US" sz="22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结构优化和模型搭建的教学内容</a:t>
            </a:r>
            <a:endParaRPr lang="en-US" altLang="zh-CN" sz="22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2D59A2-6AF8-4065-BD46-B4B7D8FA7AD3}"/>
              </a:ext>
            </a:extLst>
          </p:cNvPr>
          <p:cNvSpPr/>
          <p:nvPr/>
        </p:nvSpPr>
        <p:spPr>
          <a:xfrm>
            <a:off x="255836" y="188962"/>
            <a:ext cx="4544834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sz="3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二、吸附能的计算方法</a:t>
            </a:r>
            <a:endParaRPr lang="en-US" altLang="zh-CN" sz="3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1822" y="1341090"/>
            <a:ext cx="2664296" cy="2440162"/>
          </a:xfrm>
          <a:prstGeom prst="rect">
            <a:avLst/>
          </a:prstGeom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31138B24-FA92-4978-9A78-23E4536D0113}"/>
              </a:ext>
            </a:extLst>
          </p:cNvPr>
          <p:cNvSpPr/>
          <p:nvPr/>
        </p:nvSpPr>
        <p:spPr>
          <a:xfrm>
            <a:off x="7528680" y="3706648"/>
            <a:ext cx="5335115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吸附能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共吸附态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表面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分子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15408" y="6763837"/>
            <a:ext cx="87716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/>
              <a:t>吸附态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471098" y="6716251"/>
            <a:ext cx="64953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/>
              <a:t>表面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936930" y="6756286"/>
            <a:ext cx="11144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/>
              <a:t>气体分子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289791" y="4962480"/>
            <a:ext cx="3206327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吸附态和表面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点用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5x5x1</a:t>
            </a: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气体分子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点用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1x1x1</a:t>
            </a:r>
          </a:p>
          <a:p>
            <a:endParaRPr lang="en-US" altLang="zh-CN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INCAR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中的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ISIF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设置为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  <a:p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其它参数一致，着差才有意义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872460" y="7125618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-14.834 eV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07743" y="712561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-108.934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47662" y="712561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-92.41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eV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535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836" y="116954"/>
            <a:ext cx="8754205" cy="630942"/>
          </a:xfrm>
        </p:spPr>
        <p:txBody>
          <a:bodyPr/>
          <a:lstStyle/>
          <a:p>
            <a:r>
              <a:rPr lang="zh-CN" altLang="en-US" sz="3400" b="1" dirty="0">
                <a:latin typeface="宋体" panose="02010600030101010101" pitchFamily="2" charset="-122"/>
                <a:ea typeface="宋体" panose="02010600030101010101" pitchFamily="2" charset="-122"/>
              </a:rPr>
              <a:t>分子吸附的虚拟仿真实验</a:t>
            </a:r>
            <a:endParaRPr lang="zh-CN" altLang="en-US" sz="3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826" y="1368504"/>
            <a:ext cx="2918157" cy="291815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04708" y="435442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  <a:r>
              <a:rPr lang="en-US" altLang="zh-C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zh-CN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5584428" y="5877594"/>
            <a:ext cx="2160240" cy="792088"/>
          </a:xfrm>
          <a:prstGeom prst="roundRect">
            <a:avLst/>
          </a:prstGeom>
          <a:solidFill>
            <a:srgbClr val="FFC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600" b="1" dirty="0"/>
              <a:t>物理机制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029" y="1485107"/>
            <a:ext cx="4911883" cy="4063139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119932" y="5877594"/>
            <a:ext cx="2160240" cy="792088"/>
          </a:xfrm>
          <a:prstGeom prst="roundRect">
            <a:avLst/>
          </a:prstGeom>
          <a:solidFill>
            <a:srgbClr val="FFC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600" b="1" dirty="0"/>
              <a:t>吸附分类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9947812" y="5877594"/>
            <a:ext cx="2160240" cy="792088"/>
          </a:xfrm>
          <a:prstGeom prst="roundRect">
            <a:avLst/>
          </a:prstGeom>
          <a:solidFill>
            <a:srgbClr val="FFC000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600" b="1" dirty="0"/>
              <a:t>实际用途</a:t>
            </a:r>
          </a:p>
        </p:txBody>
      </p:sp>
      <p:sp>
        <p:nvSpPr>
          <p:cNvPr id="13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620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2D59A2-6AF8-4065-BD46-B4B7D8FA7AD3}"/>
              </a:ext>
            </a:extLst>
          </p:cNvPr>
          <p:cNvSpPr/>
          <p:nvPr/>
        </p:nvSpPr>
        <p:spPr>
          <a:xfrm>
            <a:off x="283440" y="181140"/>
            <a:ext cx="367280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sz="3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三、吸附能的应用</a:t>
            </a:r>
            <a:endParaRPr lang="en-US" altLang="zh-CN" sz="3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5" name="Picture 9">
            <a:extLst>
              <a:ext uri="{FF2B5EF4-FFF2-40B4-BE49-F238E27FC236}">
                <a16:creationId xmlns:a16="http://schemas.microsoft.com/office/drawing/2014/main" id="{50FF9177-3103-4442-99E3-BEF6D3FD5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087" y="1138426"/>
            <a:ext cx="493914" cy="538815"/>
          </a:xfrm>
          <a:prstGeom prst="rect">
            <a:avLst/>
          </a:prstGeom>
        </p:spPr>
      </p:pic>
      <p:sp>
        <p:nvSpPr>
          <p:cNvPr id="4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10</a:t>
            </a:r>
            <a:endParaRPr lang="zh-CN" altLang="en-US" dirty="0"/>
          </a:p>
        </p:txBody>
      </p:sp>
      <p:pic>
        <p:nvPicPr>
          <p:cNvPr id="1026" name="Picture 2" descr="https://ts1.tc.mm.bing.net/th/id/R-C.3610478b0d3653a2a4d342155e6056f5?rik=ftKz0pi8F0VY8g&amp;riu=http%3a%2f%2fstatic.jushenyanxishe.com%2fupload2%2ffile%2f202504%2f2216594wi5d8.png&amp;ehk=mfOk%2fE4wI%2bNVmRXDARZh%2baXJa2%2beF%2fTUs9D%2b48oZivU%3d&amp;risl=&amp;pid=ImgRaw&amp;r=0">
            <a:extLst>
              <a:ext uri="{FF2B5EF4-FFF2-40B4-BE49-F238E27FC236}">
                <a16:creationId xmlns:a16="http://schemas.microsoft.com/office/drawing/2014/main" id="{C057B965-42E1-4462-B675-BEBCAA6AB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19" y="2925266"/>
            <a:ext cx="3024681" cy="2133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A96F266-8CB8-49F7-9EF8-7F1F15316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1"/>
          <a:stretch/>
        </p:blipFill>
        <p:spPr>
          <a:xfrm>
            <a:off x="851093" y="1114630"/>
            <a:ext cx="3024681" cy="192776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A3FFD75-BED2-45E7-B220-EC712B81A8E7}"/>
              </a:ext>
            </a:extLst>
          </p:cNvPr>
          <p:cNvSpPr txBox="1"/>
          <p:nvPr/>
        </p:nvSpPr>
        <p:spPr>
          <a:xfrm>
            <a:off x="1672185" y="3201241"/>
            <a:ext cx="13195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/>
              <a:t>燃气监测</a:t>
            </a:r>
          </a:p>
        </p:txBody>
      </p:sp>
      <p:pic>
        <p:nvPicPr>
          <p:cNvPr id="1028" name="Picture 4" descr="https://ts1.tc.mm.bing.net/th/id/R-C.361bc257f5ca10553b85e0fdf61f1f93?rik=RXI1UYybZkUKLg&amp;riu=http%3a%2f%2fimg.mp.sohu.com%2fupload%2f20170920%2f10f1c7d8a83041f7aa9030006983886c_th.jpg&amp;ehk=WRTeYr3h8GQzR%2b71ZeBn2fLt8wsoL6%2fiMyWRwGYSkX0%3d&amp;risl=&amp;pid=ImgRaw&amp;r=0">
            <a:extLst>
              <a:ext uri="{FF2B5EF4-FFF2-40B4-BE49-F238E27FC236}">
                <a16:creationId xmlns:a16="http://schemas.microsoft.com/office/drawing/2014/main" id="{9AD9479D-AF6D-4A3B-97B0-7E991D774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84" y="4869311"/>
            <a:ext cx="3077151" cy="205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845D4D5C-9281-4311-8E6D-725B7763E2BD}"/>
              </a:ext>
            </a:extLst>
          </p:cNvPr>
          <p:cNvSpPr txBox="1"/>
          <p:nvPr/>
        </p:nvSpPr>
        <p:spPr>
          <a:xfrm>
            <a:off x="1460044" y="6969745"/>
            <a:ext cx="13195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/>
              <a:t>甲醛监测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DE529D8-DBDA-4DD4-A43E-22D28F76FA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860" y="911263"/>
            <a:ext cx="2880320" cy="1920213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id="{41A1B721-DE2D-435B-A7D8-167083A98F5A}"/>
              </a:ext>
            </a:extLst>
          </p:cNvPr>
          <p:cNvSpPr txBox="1"/>
          <p:nvPr/>
        </p:nvSpPr>
        <p:spPr>
          <a:xfrm>
            <a:off x="10253224" y="2882868"/>
            <a:ext cx="13195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/>
              <a:t>瓦斯监测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D9C7935-7CE1-41FE-A3B5-32746B1A8A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802" y="4780774"/>
            <a:ext cx="2880320" cy="1909874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8D929628-BCE5-4536-AD49-E0371EE6C5E2}"/>
              </a:ext>
            </a:extLst>
          </p:cNvPr>
          <p:cNvSpPr txBox="1"/>
          <p:nvPr/>
        </p:nvSpPr>
        <p:spPr>
          <a:xfrm>
            <a:off x="10276166" y="6747585"/>
            <a:ext cx="21707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/>
              <a:t>实验室气体监测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3311EB0-385E-425D-A45B-D24312E0B517}"/>
              </a:ext>
            </a:extLst>
          </p:cNvPr>
          <p:cNvSpPr txBox="1"/>
          <p:nvPr/>
        </p:nvSpPr>
        <p:spPr>
          <a:xfrm>
            <a:off x="4919758" y="5085506"/>
            <a:ext cx="3294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电子鼻：</a:t>
            </a:r>
            <a:r>
              <a:rPr lang="en-US" altLang="zh-CN" b="1" dirty="0"/>
              <a:t>24</a:t>
            </a:r>
            <a:r>
              <a:rPr lang="zh-CN" altLang="en-US" b="1" dirty="0"/>
              <a:t>小时监测</a:t>
            </a:r>
            <a:r>
              <a:rPr lang="en-US" altLang="zh-CN" b="1" dirty="0"/>
              <a:t>/</a:t>
            </a:r>
            <a:r>
              <a:rPr lang="zh-CN" altLang="en-US" b="1" dirty="0"/>
              <a:t>不惧中毒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393F81A3-4A32-4742-B376-E3AC1C9E2CA0}"/>
              </a:ext>
            </a:extLst>
          </p:cNvPr>
          <p:cNvCxnSpPr/>
          <p:nvPr/>
        </p:nvCxnSpPr>
        <p:spPr>
          <a:xfrm flipH="1" flipV="1">
            <a:off x="4100787" y="3042399"/>
            <a:ext cx="818971" cy="8189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73E942D2-5EDA-4899-B5CA-EAD759B4302E}"/>
              </a:ext>
            </a:extLst>
          </p:cNvPr>
          <p:cNvCxnSpPr>
            <a:cxnSpLocks/>
          </p:cNvCxnSpPr>
          <p:nvPr/>
        </p:nvCxnSpPr>
        <p:spPr>
          <a:xfrm flipV="1">
            <a:off x="8377754" y="2925266"/>
            <a:ext cx="991473" cy="6387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521E6175-3E78-498F-873F-9EC6D6D4FF17}"/>
              </a:ext>
            </a:extLst>
          </p:cNvPr>
          <p:cNvCxnSpPr>
            <a:cxnSpLocks/>
          </p:cNvCxnSpPr>
          <p:nvPr/>
        </p:nvCxnSpPr>
        <p:spPr>
          <a:xfrm>
            <a:off x="8200719" y="4977478"/>
            <a:ext cx="1195287" cy="5853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99705F3E-71F7-4291-9C03-F839EDBF54DB}"/>
              </a:ext>
            </a:extLst>
          </p:cNvPr>
          <p:cNvCxnSpPr>
            <a:cxnSpLocks/>
          </p:cNvCxnSpPr>
          <p:nvPr/>
        </p:nvCxnSpPr>
        <p:spPr>
          <a:xfrm flipH="1">
            <a:off x="3956240" y="4977478"/>
            <a:ext cx="941040" cy="5853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899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11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284" y="1624770"/>
            <a:ext cx="3672408" cy="327408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08551" y="501934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燃气报警器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720332" y="501934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空气质量检测仪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43868" y="6309642"/>
            <a:ext cx="2088232" cy="5847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高端制造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5" t="6294" r="5344" b="5345"/>
          <a:stretch/>
        </p:blipFill>
        <p:spPr>
          <a:xfrm>
            <a:off x="809698" y="1625327"/>
            <a:ext cx="2620284" cy="290102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552980" y="6309642"/>
            <a:ext cx="2088232" cy="5847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国产替代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33868" y="6309641"/>
            <a:ext cx="2088232" cy="5847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安全生产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339990" y="6307081"/>
            <a:ext cx="2088232" cy="5847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环境监测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3B969599-80DE-4A89-AF98-739F20412DE4}"/>
              </a:ext>
            </a:extLst>
          </p:cNvPr>
          <p:cNvSpPr/>
          <p:nvPr/>
        </p:nvSpPr>
        <p:spPr>
          <a:xfrm>
            <a:off x="283440" y="181140"/>
            <a:ext cx="367280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sz="3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三、吸附能的应用</a:t>
            </a:r>
            <a:endParaRPr lang="en-US" altLang="zh-CN" sz="3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EA4744D-8E4C-4FAF-A3A5-33869A4B8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728" y="1413098"/>
            <a:ext cx="3371800" cy="33718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EB5A2E7-1823-4AD3-997C-0E89D5E880B9}"/>
              </a:ext>
            </a:extLst>
          </p:cNvPr>
          <p:cNvSpPr txBox="1"/>
          <p:nvPr/>
        </p:nvSpPr>
        <p:spPr>
          <a:xfrm>
            <a:off x="9120077" y="502428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甲醛测试试纸</a:t>
            </a:r>
          </a:p>
        </p:txBody>
      </p:sp>
    </p:spTree>
    <p:extLst>
      <p:ext uri="{BB962C8B-B14F-4D97-AF65-F5344CB8AC3E}">
        <p14:creationId xmlns:p14="http://schemas.microsoft.com/office/powerpoint/2010/main" val="316828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8623" y="56068"/>
            <a:ext cx="11620560" cy="837034"/>
          </a:xfrm>
        </p:spPr>
        <p:txBody>
          <a:bodyPr>
            <a:normAutofit/>
          </a:bodyPr>
          <a:lstStyle/>
          <a:p>
            <a:r>
              <a:rPr lang="zh-CN" altLang="en-US" sz="3400" b="1" dirty="0">
                <a:latin typeface="宋体" panose="02010600030101010101" pitchFamily="2" charset="-122"/>
                <a:ea typeface="宋体" panose="02010600030101010101" pitchFamily="2" charset="-122"/>
              </a:rPr>
              <a:t>知识梳理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628" y="1471960"/>
            <a:ext cx="4030106" cy="403010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960692" y="5654223"/>
            <a:ext cx="2659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空间站气体监测</a:t>
            </a:r>
            <a:endParaRPr lang="en-US" altLang="zh-CN" sz="2400" b="1" dirty="0"/>
          </a:p>
          <a:p>
            <a:r>
              <a:rPr lang="zh-CN" altLang="en-US" sz="2400" b="1" dirty="0"/>
              <a:t>深海潜艇气体监测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416076" y="6660971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B0F0"/>
                </a:solidFill>
              </a:rPr>
              <a:t>请同学们保持好奇心，继续我们接下来的课程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91940" y="3658498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吸附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941092" y="2539915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物理机制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941092" y="3658498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吸附分类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941092" y="479420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/>
              <a:t>应用前景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644949" y="2273503"/>
            <a:ext cx="23263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{</a:t>
            </a:r>
            <a:endParaRPr lang="zh-CN" altLang="en-US" sz="18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938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3" grpId="0"/>
      <p:bldP spid="12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2D59A2-6AF8-4065-BD46-B4B7D8FA7AD3}"/>
              </a:ext>
            </a:extLst>
          </p:cNvPr>
          <p:cNvSpPr/>
          <p:nvPr/>
        </p:nvSpPr>
        <p:spPr>
          <a:xfrm>
            <a:off x="415335" y="144286"/>
            <a:ext cx="192873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sz="3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课程资源</a:t>
            </a:r>
            <a:endParaRPr lang="en-US" altLang="zh-CN" sz="3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5" name="Picture 9">
            <a:extLst>
              <a:ext uri="{FF2B5EF4-FFF2-40B4-BE49-F238E27FC236}">
                <a16:creationId xmlns:a16="http://schemas.microsoft.com/office/drawing/2014/main" id="{50FF9177-3103-4442-99E3-BEF6D3FD5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087" y="1138426"/>
            <a:ext cx="493914" cy="538815"/>
          </a:xfrm>
          <a:prstGeom prst="rect">
            <a:avLst/>
          </a:prstGeom>
        </p:spPr>
      </p:pic>
      <p:pic>
        <p:nvPicPr>
          <p:cNvPr id="18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795" y="4297206"/>
            <a:ext cx="421040" cy="2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72" y="5441118"/>
            <a:ext cx="421040" cy="2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70" y="4178768"/>
            <a:ext cx="421040" cy="2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250" y="5453087"/>
            <a:ext cx="421040" cy="2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921" y="4224375"/>
            <a:ext cx="421040" cy="25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13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5F38734-CC6D-4E3B-AA64-3B96C4AA4110}"/>
              </a:ext>
            </a:extLst>
          </p:cNvPr>
          <p:cNvSpPr/>
          <p:nvPr/>
        </p:nvSpPr>
        <p:spPr>
          <a:xfrm>
            <a:off x="1047924" y="1201236"/>
            <a:ext cx="11112089" cy="5239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sz="2400" b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、气敏传感器的研究：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Jiang X, Zhang G, Yi W, et al. Penta-BeP</a:t>
            </a:r>
            <a:r>
              <a:rPr lang="en-US" altLang="zh-CN" sz="2400" baseline="-250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monolayer: a superior sensor for detecting toxic gases in the air with excellent sensitivity, selectivity, and reversibility. </a:t>
            </a:r>
            <a:r>
              <a:rPr lang="en-US" altLang="zh-CN" sz="2400" b="1" i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ACS applied materials &amp; interfaces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2022, 14(30): 35229-35236.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sz="2400" b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、国家政策：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智能检测装备产业发展行动计划（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2023–2025</a:t>
            </a: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年）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，工业和信息化部等七部门，高精度传感器为核心部件攻关方向</a:t>
            </a:r>
            <a:endParaRPr lang="en-US" altLang="zh-CN" sz="2400" dirty="0">
              <a:solidFill>
                <a:srgbClr val="222222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sz="2400" b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、山东省政策：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山东省推动智能传感器产业发展行动计划（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2021–2023</a:t>
            </a: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年）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，山东省政府：气体传感器列入重点方向：推动温度、压力、气体等传感器在汽车电子等领域应用；布局 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MEMS </a:t>
            </a: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智能传感器</a:t>
            </a:r>
            <a:endParaRPr lang="en-US" altLang="zh-CN" sz="2400" dirty="0">
              <a:solidFill>
                <a:srgbClr val="222222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altLang="zh-CN" sz="2400" b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、行业标准：</a:t>
            </a:r>
            <a:r>
              <a:rPr lang="en-US" altLang="zh-CN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GB 12358-2024</a:t>
            </a: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，作业场所环境气体检测报警仪器 通用技术要求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007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A2D59A2-6AF8-4065-BD46-B4B7D8FA7AD3}"/>
              </a:ext>
            </a:extLst>
          </p:cNvPr>
          <p:cNvSpPr/>
          <p:nvPr/>
        </p:nvSpPr>
        <p:spPr>
          <a:xfrm>
            <a:off x="340183" y="195120"/>
            <a:ext cx="192873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sz="34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课后作业</a:t>
            </a:r>
            <a:endParaRPr lang="en-US" altLang="zh-CN" sz="3400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068" y="3069282"/>
            <a:ext cx="7848872" cy="36960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091" y="3933379"/>
            <a:ext cx="1372189" cy="3422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239" y="5085506"/>
            <a:ext cx="1372189" cy="3422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732" y="4149402"/>
            <a:ext cx="1505803" cy="3422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749" y="6165626"/>
            <a:ext cx="1440160" cy="342228"/>
          </a:xfrm>
          <a:prstGeom prst="rect">
            <a:avLst/>
          </a:prstGeom>
        </p:spPr>
      </p:pic>
      <p:sp>
        <p:nvSpPr>
          <p:cNvPr id="11" name="内容占位符 2"/>
          <p:cNvSpPr>
            <a:spLocks noGrp="1"/>
          </p:cNvSpPr>
          <p:nvPr>
            <p:ph idx="1"/>
          </p:nvPr>
        </p:nvSpPr>
        <p:spPr>
          <a:xfrm>
            <a:off x="471860" y="1178097"/>
            <a:ext cx="12313368" cy="192325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例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Hg</a:t>
            </a:r>
            <a:r>
              <a:rPr lang="en-US" altLang="zh-CN" sz="24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颗粒是烟煤燃烧产生的环境污染物，监测大气环境中的</a:t>
            </a:r>
            <a:r>
              <a:rPr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Hg</a:t>
            </a:r>
            <a:r>
              <a:rPr lang="en-US" altLang="zh-CN" sz="24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浓度具有重要研究价值。下图是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Ti</a:t>
            </a:r>
            <a:r>
              <a:rPr lang="en-US" altLang="zh-CN" sz="2400" baseline="-25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薄膜吸附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Hg</a:t>
            </a:r>
            <a:r>
              <a:rPr lang="en-US" altLang="zh-CN" sz="2400" baseline="30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的示意图，共包含</a:t>
            </a: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个吸附位点。计算四个吸附位点的吸附能，判定最稳定吸附位点，以及吸附类型？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769004" y="6925848"/>
            <a:ext cx="2240359" cy="505248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14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715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784228" y="2925266"/>
            <a:ext cx="5184576" cy="70699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谢谢观看！</a:t>
            </a:r>
            <a:b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欢迎提出宝贵建议！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2" y="1053058"/>
            <a:ext cx="10153128" cy="25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33786"/>
      </p:ext>
    </p:extLst>
  </p:cSld>
  <p:clrMapOvr>
    <a:masterClrMapping/>
  </p:clrMapOvr>
</p:sld>
</file>

<file path=ppt/theme/theme1.xml><?xml version="1.0" encoding="utf-8"?>
<a:theme xmlns:a="http://schemas.openxmlformats.org/drawingml/2006/main" name="1_Artsy">
  <a:themeElements>
    <a:clrScheme name="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C0C0C0"/>
      </a:accent1>
      <a:accent2>
        <a:srgbClr val="DDDDDD"/>
      </a:accent2>
      <a:accent3>
        <a:srgbClr val="FFFFFF"/>
      </a:accent3>
      <a:accent4>
        <a:srgbClr val="000000"/>
      </a:accent4>
      <a:accent5>
        <a:srgbClr val="DCDCDC"/>
      </a:accent5>
      <a:accent6>
        <a:srgbClr val="C6C6C6"/>
      </a:accent6>
      <a:hlink>
        <a:srgbClr val="808080"/>
      </a:hlink>
      <a:folHlink>
        <a:srgbClr val="969696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Artsy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8080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C0C0AA"/>
        </a:accent5>
        <a:accent6>
          <a:srgbClr val="B98A00"/>
        </a:accent6>
        <a:hlink>
          <a:srgbClr val="CC66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rtsy 2">
        <a:dk1>
          <a:srgbClr val="660033"/>
        </a:dk1>
        <a:lt1>
          <a:srgbClr val="FFFFFF"/>
        </a:lt1>
        <a:dk2>
          <a:srgbClr val="B60009"/>
        </a:dk2>
        <a:lt2>
          <a:srgbClr val="B2B2B2"/>
        </a:lt2>
        <a:accent1>
          <a:srgbClr val="CCCC00"/>
        </a:accent1>
        <a:accent2>
          <a:srgbClr val="DE9ABC"/>
        </a:accent2>
        <a:accent3>
          <a:srgbClr val="FFFFFF"/>
        </a:accent3>
        <a:accent4>
          <a:srgbClr val="56002A"/>
        </a:accent4>
        <a:accent5>
          <a:srgbClr val="E2E2AA"/>
        </a:accent5>
        <a:accent6>
          <a:srgbClr val="C98BAA"/>
        </a:accent6>
        <a:hlink>
          <a:srgbClr val="FFAFA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rts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rtsy 4">
        <a:dk1>
          <a:srgbClr val="2C2C42"/>
        </a:dk1>
        <a:lt1>
          <a:srgbClr val="FFFFCC"/>
        </a:lt1>
        <a:dk2>
          <a:srgbClr val="666699"/>
        </a:dk2>
        <a:lt2>
          <a:srgbClr val="FFCC00"/>
        </a:lt2>
        <a:accent1>
          <a:srgbClr val="FF9933"/>
        </a:accent1>
        <a:accent2>
          <a:srgbClr val="808000"/>
        </a:accent2>
        <a:accent3>
          <a:srgbClr val="B8B8CA"/>
        </a:accent3>
        <a:accent4>
          <a:srgbClr val="DADAAE"/>
        </a:accent4>
        <a:accent5>
          <a:srgbClr val="FFCAAD"/>
        </a:accent5>
        <a:accent6>
          <a:srgbClr val="737300"/>
        </a:accent6>
        <a:hlink>
          <a:srgbClr val="CC6600"/>
        </a:hlink>
        <a:folHlink>
          <a:srgbClr val="33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rtsy 5">
        <a:dk1>
          <a:srgbClr val="50000F"/>
        </a:dk1>
        <a:lt1>
          <a:srgbClr val="FFCC00"/>
        </a:lt1>
        <a:dk2>
          <a:srgbClr val="800000"/>
        </a:dk2>
        <a:lt2>
          <a:srgbClr val="FFFFCC"/>
        </a:lt2>
        <a:accent1>
          <a:srgbClr val="808000"/>
        </a:accent1>
        <a:accent2>
          <a:srgbClr val="993366"/>
        </a:accent2>
        <a:accent3>
          <a:srgbClr val="C0AAAA"/>
        </a:accent3>
        <a:accent4>
          <a:srgbClr val="DAAE00"/>
        </a:accent4>
        <a:accent5>
          <a:srgbClr val="C0C0AA"/>
        </a:accent5>
        <a:accent6>
          <a:srgbClr val="8A2D5C"/>
        </a:accent6>
        <a:hlink>
          <a:srgbClr val="FF505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rtsy 6">
        <a:dk1>
          <a:srgbClr val="333300"/>
        </a:dk1>
        <a:lt1>
          <a:srgbClr val="FFCC00"/>
        </a:lt1>
        <a:dk2>
          <a:srgbClr val="666633"/>
        </a:dk2>
        <a:lt2>
          <a:srgbClr val="FFFFCC"/>
        </a:lt2>
        <a:accent1>
          <a:srgbClr val="8F7401"/>
        </a:accent1>
        <a:accent2>
          <a:srgbClr val="CC6600"/>
        </a:accent2>
        <a:accent3>
          <a:srgbClr val="B8B8AD"/>
        </a:accent3>
        <a:accent4>
          <a:srgbClr val="DAAE00"/>
        </a:accent4>
        <a:accent5>
          <a:srgbClr val="C6BCAA"/>
        </a:accent5>
        <a:accent6>
          <a:srgbClr val="B95C00"/>
        </a:accent6>
        <a:hlink>
          <a:srgbClr val="666699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rtsy 7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rtsy_2">
  <a:themeElements>
    <a:clrScheme name="">
      <a:dk1>
        <a:srgbClr val="660033"/>
      </a:dk1>
      <a:lt1>
        <a:srgbClr val="FFFFFF"/>
      </a:lt1>
      <a:dk2>
        <a:srgbClr val="B60009"/>
      </a:dk2>
      <a:lt2>
        <a:srgbClr val="B2B2B2"/>
      </a:lt2>
      <a:accent1>
        <a:srgbClr val="CCCC00"/>
      </a:accent1>
      <a:accent2>
        <a:srgbClr val="DE9ABC"/>
      </a:accent2>
      <a:accent3>
        <a:srgbClr val="FFFFFF"/>
      </a:accent3>
      <a:accent4>
        <a:srgbClr val="57002A"/>
      </a:accent4>
      <a:accent5>
        <a:srgbClr val="E2E2AA"/>
      </a:accent5>
      <a:accent6>
        <a:srgbClr val="C78AA8"/>
      </a:accent6>
      <a:hlink>
        <a:srgbClr val="FFAFAF"/>
      </a:hlink>
      <a:folHlink>
        <a:srgbClr val="969696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Artsy_2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8080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C0C0AA"/>
        </a:accent5>
        <a:accent6>
          <a:srgbClr val="B98A00"/>
        </a:accent6>
        <a:hlink>
          <a:srgbClr val="CC66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rtsy_2 2">
        <a:dk1>
          <a:srgbClr val="660033"/>
        </a:dk1>
        <a:lt1>
          <a:srgbClr val="FFFFFF"/>
        </a:lt1>
        <a:dk2>
          <a:srgbClr val="B60009"/>
        </a:dk2>
        <a:lt2>
          <a:srgbClr val="B2B2B2"/>
        </a:lt2>
        <a:accent1>
          <a:srgbClr val="CCCC00"/>
        </a:accent1>
        <a:accent2>
          <a:srgbClr val="DE9ABC"/>
        </a:accent2>
        <a:accent3>
          <a:srgbClr val="FFFFFF"/>
        </a:accent3>
        <a:accent4>
          <a:srgbClr val="56002A"/>
        </a:accent4>
        <a:accent5>
          <a:srgbClr val="E2E2AA"/>
        </a:accent5>
        <a:accent6>
          <a:srgbClr val="C98BAA"/>
        </a:accent6>
        <a:hlink>
          <a:srgbClr val="FFAFA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rtsy_2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rtsy_2 4">
        <a:dk1>
          <a:srgbClr val="2C2C42"/>
        </a:dk1>
        <a:lt1>
          <a:srgbClr val="FFFFCC"/>
        </a:lt1>
        <a:dk2>
          <a:srgbClr val="666699"/>
        </a:dk2>
        <a:lt2>
          <a:srgbClr val="FFCC00"/>
        </a:lt2>
        <a:accent1>
          <a:srgbClr val="FF9933"/>
        </a:accent1>
        <a:accent2>
          <a:srgbClr val="808000"/>
        </a:accent2>
        <a:accent3>
          <a:srgbClr val="B8B8CA"/>
        </a:accent3>
        <a:accent4>
          <a:srgbClr val="DADAAE"/>
        </a:accent4>
        <a:accent5>
          <a:srgbClr val="FFCAAD"/>
        </a:accent5>
        <a:accent6>
          <a:srgbClr val="737300"/>
        </a:accent6>
        <a:hlink>
          <a:srgbClr val="CC6600"/>
        </a:hlink>
        <a:folHlink>
          <a:srgbClr val="33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rtsy_2 5">
        <a:dk1>
          <a:srgbClr val="50000F"/>
        </a:dk1>
        <a:lt1>
          <a:srgbClr val="FFCC00"/>
        </a:lt1>
        <a:dk2>
          <a:srgbClr val="800000"/>
        </a:dk2>
        <a:lt2>
          <a:srgbClr val="FFFFCC"/>
        </a:lt2>
        <a:accent1>
          <a:srgbClr val="808000"/>
        </a:accent1>
        <a:accent2>
          <a:srgbClr val="993366"/>
        </a:accent2>
        <a:accent3>
          <a:srgbClr val="C0AAAA"/>
        </a:accent3>
        <a:accent4>
          <a:srgbClr val="DAAE00"/>
        </a:accent4>
        <a:accent5>
          <a:srgbClr val="C0C0AA"/>
        </a:accent5>
        <a:accent6>
          <a:srgbClr val="8A2D5C"/>
        </a:accent6>
        <a:hlink>
          <a:srgbClr val="FF505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rtsy_2 6">
        <a:dk1>
          <a:srgbClr val="333300"/>
        </a:dk1>
        <a:lt1>
          <a:srgbClr val="FFCC00"/>
        </a:lt1>
        <a:dk2>
          <a:srgbClr val="666633"/>
        </a:dk2>
        <a:lt2>
          <a:srgbClr val="FFFFCC"/>
        </a:lt2>
        <a:accent1>
          <a:srgbClr val="8F7401"/>
        </a:accent1>
        <a:accent2>
          <a:srgbClr val="CC6600"/>
        </a:accent2>
        <a:accent3>
          <a:srgbClr val="B8B8AD"/>
        </a:accent3>
        <a:accent4>
          <a:srgbClr val="DAAE00"/>
        </a:accent4>
        <a:accent5>
          <a:srgbClr val="C6BCAA"/>
        </a:accent5>
        <a:accent6>
          <a:srgbClr val="B95C00"/>
        </a:accent6>
        <a:hlink>
          <a:srgbClr val="666699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rtsy_2 7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Artsy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Artsy_2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8813</TotalTime>
  <Words>767</Words>
  <Application>Microsoft Office PowerPoint</Application>
  <PresentationFormat>自定义</PresentationFormat>
  <Paragraphs>133</Paragraphs>
  <Slides>15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HY견고딕</vt:lpstr>
      <vt:lpstr>等线</vt:lpstr>
      <vt:lpstr>等线 Light</vt:lpstr>
      <vt:lpstr>黑体</vt:lpstr>
      <vt:lpstr>宋体</vt:lpstr>
      <vt:lpstr>宋体</vt:lpstr>
      <vt:lpstr>Microsoft YaHei</vt:lpstr>
      <vt:lpstr>Arial</vt:lpstr>
      <vt:lpstr>Calibri</vt:lpstr>
      <vt:lpstr>Calibri Light</vt:lpstr>
      <vt:lpstr>Times New Roman</vt:lpstr>
      <vt:lpstr>Wingdings</vt:lpstr>
      <vt:lpstr>1_Artsy</vt:lpstr>
      <vt:lpstr>1_Artsy_2</vt:lpstr>
      <vt:lpstr>2_Artsy</vt:lpstr>
      <vt:lpstr>2_Artsy_2</vt:lpstr>
      <vt:lpstr>第2节 小分子在固体表面的吸附</vt:lpstr>
      <vt:lpstr>课程导入：闻香识味</vt:lpstr>
      <vt:lpstr>分子吸附的虚拟仿真实验</vt:lpstr>
      <vt:lpstr>分子吸附的虚拟仿真实验</vt:lpstr>
      <vt:lpstr>教学内容</vt:lpstr>
      <vt:lpstr>PowerPoint 演示文稿</vt:lpstr>
      <vt:lpstr>化学吸附-&gt;电荷转移-&gt;化学成键</vt:lpstr>
      <vt:lpstr>PowerPoint 演示文稿</vt:lpstr>
      <vt:lpstr>分子吸附的虚拟仿真实验</vt:lpstr>
      <vt:lpstr>PowerPoint 演示文稿</vt:lpstr>
      <vt:lpstr>PowerPoint 演示文稿</vt:lpstr>
      <vt:lpstr>知识梳理</vt:lpstr>
      <vt:lpstr>PowerPoint 演示文稿</vt:lpstr>
      <vt:lpstr>PowerPoint 演示文稿</vt:lpstr>
      <vt:lpstr>谢谢观看！ 欢迎提出宝贵建议！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hppms_Raman</dc:creator>
  <cp:lastModifiedBy>Wencai Yi</cp:lastModifiedBy>
  <cp:revision>366</cp:revision>
  <cp:lastPrinted>2023-10-26T03:23:17Z</cp:lastPrinted>
  <dcterms:modified xsi:type="dcterms:W3CDTF">2026-10-07T09:08:14Z</dcterms:modified>
</cp:coreProperties>
</file>